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3"/>
    <p:sldMasterId id="2147483673" r:id="rId4"/>
  </p:sldMasterIdLst>
  <p:notesMasterIdLst>
    <p:notesMasterId r:id="rId13"/>
  </p:notesMasterIdLst>
  <p:sldIdLst>
    <p:sldId id="2334" r:id="rId5"/>
    <p:sldId id="2821" r:id="rId6"/>
    <p:sldId id="2824" r:id="rId7"/>
    <p:sldId id="2825" r:id="rId8"/>
    <p:sldId id="2826" r:id="rId9"/>
    <p:sldId id="2655" r:id="rId10"/>
    <p:sldId id="2691" r:id="rId11"/>
    <p:sldId id="266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AD0784-9D80-4C76-97C9-913E062271BB}" v="52" dt="2022-11-02T14:54:08.8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108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manuel Barraud - La Clef Numérique" userId="3102e719-20e1-4b1e-abe9-3130392ebc08" providerId="ADAL" clId="{D6AD0784-9D80-4C76-97C9-913E062271BB}"/>
    <pc:docChg chg="custSel modSld">
      <pc:chgData name="Emmanuel Barraud - La Clef Numérique" userId="3102e719-20e1-4b1e-abe9-3130392ebc08" providerId="ADAL" clId="{D6AD0784-9D80-4C76-97C9-913E062271BB}" dt="2022-11-02T14:55:06.853" v="73" actId="403"/>
      <pc:docMkLst>
        <pc:docMk/>
      </pc:docMkLst>
      <pc:sldChg chg="modSp mod">
        <pc:chgData name="Emmanuel Barraud - La Clef Numérique" userId="3102e719-20e1-4b1e-abe9-3130392ebc08" providerId="ADAL" clId="{D6AD0784-9D80-4C76-97C9-913E062271BB}" dt="2022-11-02T14:55:06.853" v="73" actId="403"/>
        <pc:sldMkLst>
          <pc:docMk/>
          <pc:sldMk cId="4069616454" sldId="2826"/>
        </pc:sldMkLst>
        <pc:spChg chg="mod">
          <ac:chgData name="Emmanuel Barraud - La Clef Numérique" userId="3102e719-20e1-4b1e-abe9-3130392ebc08" providerId="ADAL" clId="{D6AD0784-9D80-4C76-97C9-913E062271BB}" dt="2022-11-02T14:54:51.709" v="71" actId="404"/>
          <ac:spMkLst>
            <pc:docMk/>
            <pc:sldMk cId="4069616454" sldId="2826"/>
            <ac:spMk id="2" creationId="{9F4DE4D2-8C11-3587-CE34-B04E482E25CD}"/>
          </ac:spMkLst>
        </pc:spChg>
        <pc:spChg chg="mod">
          <ac:chgData name="Emmanuel Barraud - La Clef Numérique" userId="3102e719-20e1-4b1e-abe9-3130392ebc08" providerId="ADAL" clId="{D6AD0784-9D80-4C76-97C9-913E062271BB}" dt="2022-11-02T14:55:06.853" v="73" actId="403"/>
          <ac:spMkLst>
            <pc:docMk/>
            <pc:sldMk cId="4069616454" sldId="2826"/>
            <ac:spMk id="7" creationId="{8AB6B772-A743-96AA-551E-0130096FAEDE}"/>
          </ac:spMkLst>
        </pc:spChg>
        <pc:spChg chg="mod">
          <ac:chgData name="Emmanuel Barraud - La Clef Numérique" userId="3102e719-20e1-4b1e-abe9-3130392ebc08" providerId="ADAL" clId="{D6AD0784-9D80-4C76-97C9-913E062271BB}" dt="2022-10-28T15:23:14.645" v="9" actId="1076"/>
          <ac:spMkLst>
            <pc:docMk/>
            <pc:sldMk cId="4069616454" sldId="2826"/>
            <ac:spMk id="15" creationId="{C8149107-A895-D8FD-2F6E-B92C7E19C2F0}"/>
          </ac:spMkLst>
        </pc:spChg>
        <pc:spChg chg="mod">
          <ac:chgData name="Emmanuel Barraud - La Clef Numérique" userId="3102e719-20e1-4b1e-abe9-3130392ebc08" providerId="ADAL" clId="{D6AD0784-9D80-4C76-97C9-913E062271BB}" dt="2022-11-02T14:54:08.826" v="64" actId="1035"/>
          <ac:spMkLst>
            <pc:docMk/>
            <pc:sldMk cId="4069616454" sldId="2826"/>
            <ac:spMk id="16" creationId="{0B4F6EBD-65A5-E55B-5F17-D07CF96BD558}"/>
          </ac:spMkLst>
        </pc:spChg>
        <pc:spChg chg="mod">
          <ac:chgData name="Emmanuel Barraud - La Clef Numérique" userId="3102e719-20e1-4b1e-abe9-3130392ebc08" providerId="ADAL" clId="{D6AD0784-9D80-4C76-97C9-913E062271BB}" dt="2022-10-28T15:23:32.725" v="14" actId="14100"/>
          <ac:spMkLst>
            <pc:docMk/>
            <pc:sldMk cId="4069616454" sldId="2826"/>
            <ac:spMk id="17" creationId="{CE307D34-0C73-4FA3-F011-33496765F446}"/>
          </ac:spMkLst>
        </pc:spChg>
        <pc:spChg chg="mod">
          <ac:chgData name="Emmanuel Barraud - La Clef Numérique" userId="3102e719-20e1-4b1e-abe9-3130392ebc08" providerId="ADAL" clId="{D6AD0784-9D80-4C76-97C9-913E062271BB}" dt="2022-11-02T14:53:13.732" v="17" actId="14100"/>
          <ac:spMkLst>
            <pc:docMk/>
            <pc:sldMk cId="4069616454" sldId="2826"/>
            <ac:spMk id="18" creationId="{A1EDEDDF-BEDD-E6AA-B95D-4282668306E9}"/>
          </ac:spMkLst>
        </pc:spChg>
        <pc:spChg chg="mod">
          <ac:chgData name="Emmanuel Barraud - La Clef Numérique" userId="3102e719-20e1-4b1e-abe9-3130392ebc08" providerId="ADAL" clId="{D6AD0784-9D80-4C76-97C9-913E062271BB}" dt="2022-10-28T15:23:39.270" v="16" actId="14100"/>
          <ac:spMkLst>
            <pc:docMk/>
            <pc:sldMk cId="4069616454" sldId="2826"/>
            <ac:spMk id="22" creationId="{5C2E1ED9-DF40-8B34-87D7-161CAF2304F8}"/>
          </ac:spMkLst>
        </pc:spChg>
        <pc:cxnChg chg="mod">
          <ac:chgData name="Emmanuel Barraud - La Clef Numérique" userId="3102e719-20e1-4b1e-abe9-3130392ebc08" providerId="ADAL" clId="{D6AD0784-9D80-4C76-97C9-913E062271BB}" dt="2022-10-28T15:22:49.213" v="3" actId="1076"/>
          <ac:cxnSpMkLst>
            <pc:docMk/>
            <pc:sldMk cId="4069616454" sldId="2826"/>
            <ac:cxnSpMk id="6" creationId="{617F78BF-E4E1-0A9B-0F9A-89EF586BCA1A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F218CA-6417-48DA-9785-B3A274D1BA22}" type="datetimeFigureOut">
              <a:rPr lang="en-GB" smtClean="0"/>
              <a:t>02/11/2022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38FD06-433D-418D-912F-C675D94546E3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8607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5283A5-0089-41C4-9EDF-51B99B625A4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187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5283A5-0089-41C4-9EDF-51B99B625A4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291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5283A5-0089-41C4-9EDF-51B99B625A4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757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5283A5-0089-41C4-9EDF-51B99B625A4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482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2021 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 Gérald VIGOUROUX | MY NEXT SUCCESS</a:t>
            </a:r>
          </a:p>
        </p:txBody>
      </p:sp>
    </p:spTree>
    <p:extLst>
      <p:ext uri="{BB962C8B-B14F-4D97-AF65-F5344CB8AC3E}">
        <p14:creationId xmlns:p14="http://schemas.microsoft.com/office/powerpoint/2010/main" val="4127660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731C85-83D0-4044-A085-8F2DC1CFC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566738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5FA29392-B3BB-44CD-B2F5-B68144D032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381552"/>
            <a:ext cx="10514013" cy="286232"/>
          </a:xfrm>
        </p:spPr>
        <p:txBody>
          <a:bodyPr anchor="ctr" anchorCtr="0">
            <a:spAutoFit/>
          </a:bodyPr>
          <a:lstStyle>
            <a:lvl1pPr marL="0" indent="0">
              <a:buNone/>
              <a:defRPr cap="all" baseline="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56175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A418767-2569-4179-BFF2-53DB8D64EE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10400" y="1114426"/>
            <a:ext cx="3654569" cy="4629150"/>
          </a:xfrm>
          <a:custGeom>
            <a:avLst/>
            <a:gdLst>
              <a:gd name="connsiteX0" fmla="*/ 220517 w 3654569"/>
              <a:gd name="connsiteY0" fmla="*/ 0 h 4629150"/>
              <a:gd name="connsiteX1" fmla="*/ 3434052 w 3654569"/>
              <a:gd name="connsiteY1" fmla="*/ 0 h 4629150"/>
              <a:gd name="connsiteX2" fmla="*/ 3654569 w 3654569"/>
              <a:gd name="connsiteY2" fmla="*/ 220517 h 4629150"/>
              <a:gd name="connsiteX3" fmla="*/ 3654569 w 3654569"/>
              <a:gd name="connsiteY3" fmla="*/ 4408633 h 4629150"/>
              <a:gd name="connsiteX4" fmla="*/ 3434052 w 3654569"/>
              <a:gd name="connsiteY4" fmla="*/ 4629150 h 4629150"/>
              <a:gd name="connsiteX5" fmla="*/ 220517 w 3654569"/>
              <a:gd name="connsiteY5" fmla="*/ 4629150 h 4629150"/>
              <a:gd name="connsiteX6" fmla="*/ 0 w 3654569"/>
              <a:gd name="connsiteY6" fmla="*/ 4408633 h 4629150"/>
              <a:gd name="connsiteX7" fmla="*/ 0 w 3654569"/>
              <a:gd name="connsiteY7" fmla="*/ 220517 h 4629150"/>
              <a:gd name="connsiteX8" fmla="*/ 220517 w 3654569"/>
              <a:gd name="connsiteY8" fmla="*/ 0 h 462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54569" h="4629150">
                <a:moveTo>
                  <a:pt x="220517" y="0"/>
                </a:moveTo>
                <a:lnTo>
                  <a:pt x="3434052" y="0"/>
                </a:lnTo>
                <a:cubicBezTo>
                  <a:pt x="3555840" y="0"/>
                  <a:pt x="3654569" y="98729"/>
                  <a:pt x="3654569" y="220517"/>
                </a:cubicBezTo>
                <a:lnTo>
                  <a:pt x="3654569" y="4408633"/>
                </a:lnTo>
                <a:cubicBezTo>
                  <a:pt x="3654569" y="4530421"/>
                  <a:pt x="3555840" y="4629150"/>
                  <a:pt x="3434052" y="4629150"/>
                </a:cubicBezTo>
                <a:lnTo>
                  <a:pt x="220517" y="4629150"/>
                </a:lnTo>
                <a:cubicBezTo>
                  <a:pt x="98729" y="4629150"/>
                  <a:pt x="0" y="4530421"/>
                  <a:pt x="0" y="4408633"/>
                </a:cubicBezTo>
                <a:lnTo>
                  <a:pt x="0" y="220517"/>
                </a:lnTo>
                <a:cubicBezTo>
                  <a:pt x="0" y="98729"/>
                  <a:pt x="98729" y="0"/>
                  <a:pt x="22051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337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5C9AB99-F11D-4FD7-A528-9AB59114F1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4852" y="733426"/>
            <a:ext cx="2590799" cy="2573056"/>
          </a:xfrm>
          <a:custGeom>
            <a:avLst/>
            <a:gdLst>
              <a:gd name="connsiteX0" fmla="*/ 155258 w 2590799"/>
              <a:gd name="connsiteY0" fmla="*/ 0 h 2573055"/>
              <a:gd name="connsiteX1" fmla="*/ 2435541 w 2590799"/>
              <a:gd name="connsiteY1" fmla="*/ 0 h 2573055"/>
              <a:gd name="connsiteX2" fmla="*/ 2590799 w 2590799"/>
              <a:gd name="connsiteY2" fmla="*/ 155258 h 2573055"/>
              <a:gd name="connsiteX3" fmla="*/ 2590799 w 2590799"/>
              <a:gd name="connsiteY3" fmla="*/ 2417797 h 2573055"/>
              <a:gd name="connsiteX4" fmla="*/ 2435541 w 2590799"/>
              <a:gd name="connsiteY4" fmla="*/ 2573055 h 2573055"/>
              <a:gd name="connsiteX5" fmla="*/ 155258 w 2590799"/>
              <a:gd name="connsiteY5" fmla="*/ 2573055 h 2573055"/>
              <a:gd name="connsiteX6" fmla="*/ 0 w 2590799"/>
              <a:gd name="connsiteY6" fmla="*/ 2417797 h 2573055"/>
              <a:gd name="connsiteX7" fmla="*/ 0 w 2590799"/>
              <a:gd name="connsiteY7" fmla="*/ 155258 h 2573055"/>
              <a:gd name="connsiteX8" fmla="*/ 155258 w 2590799"/>
              <a:gd name="connsiteY8" fmla="*/ 0 h 257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90799" h="2573055">
                <a:moveTo>
                  <a:pt x="155258" y="0"/>
                </a:moveTo>
                <a:lnTo>
                  <a:pt x="2435541" y="0"/>
                </a:lnTo>
                <a:cubicBezTo>
                  <a:pt x="2521288" y="0"/>
                  <a:pt x="2590799" y="69511"/>
                  <a:pt x="2590799" y="155258"/>
                </a:cubicBezTo>
                <a:lnTo>
                  <a:pt x="2590799" y="2417797"/>
                </a:lnTo>
                <a:cubicBezTo>
                  <a:pt x="2590799" y="2503544"/>
                  <a:pt x="2521288" y="2573055"/>
                  <a:pt x="2435541" y="2573055"/>
                </a:cubicBezTo>
                <a:lnTo>
                  <a:pt x="155258" y="2573055"/>
                </a:lnTo>
                <a:cubicBezTo>
                  <a:pt x="69511" y="2573055"/>
                  <a:pt x="0" y="2503544"/>
                  <a:pt x="0" y="2417797"/>
                </a:cubicBezTo>
                <a:lnTo>
                  <a:pt x="0" y="155258"/>
                </a:lnTo>
                <a:cubicBezTo>
                  <a:pt x="0" y="69511"/>
                  <a:pt x="69511" y="0"/>
                  <a:pt x="15525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D98D5F0-EE70-4F10-A1A7-EE1C4C5B52B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62352" y="733425"/>
            <a:ext cx="2590799" cy="2573056"/>
          </a:xfrm>
          <a:custGeom>
            <a:avLst/>
            <a:gdLst>
              <a:gd name="connsiteX0" fmla="*/ 155258 w 2590799"/>
              <a:gd name="connsiteY0" fmla="*/ 0 h 2573055"/>
              <a:gd name="connsiteX1" fmla="*/ 2435541 w 2590799"/>
              <a:gd name="connsiteY1" fmla="*/ 0 h 2573055"/>
              <a:gd name="connsiteX2" fmla="*/ 2590799 w 2590799"/>
              <a:gd name="connsiteY2" fmla="*/ 155258 h 2573055"/>
              <a:gd name="connsiteX3" fmla="*/ 2590799 w 2590799"/>
              <a:gd name="connsiteY3" fmla="*/ 2417797 h 2573055"/>
              <a:gd name="connsiteX4" fmla="*/ 2435541 w 2590799"/>
              <a:gd name="connsiteY4" fmla="*/ 2573055 h 2573055"/>
              <a:gd name="connsiteX5" fmla="*/ 155258 w 2590799"/>
              <a:gd name="connsiteY5" fmla="*/ 2573055 h 2573055"/>
              <a:gd name="connsiteX6" fmla="*/ 0 w 2590799"/>
              <a:gd name="connsiteY6" fmla="*/ 2417797 h 2573055"/>
              <a:gd name="connsiteX7" fmla="*/ 0 w 2590799"/>
              <a:gd name="connsiteY7" fmla="*/ 155258 h 2573055"/>
              <a:gd name="connsiteX8" fmla="*/ 155258 w 2590799"/>
              <a:gd name="connsiteY8" fmla="*/ 0 h 257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90799" h="2573055">
                <a:moveTo>
                  <a:pt x="155258" y="0"/>
                </a:moveTo>
                <a:lnTo>
                  <a:pt x="2435541" y="0"/>
                </a:lnTo>
                <a:cubicBezTo>
                  <a:pt x="2521288" y="0"/>
                  <a:pt x="2590799" y="69511"/>
                  <a:pt x="2590799" y="155258"/>
                </a:cubicBezTo>
                <a:lnTo>
                  <a:pt x="2590799" y="2417797"/>
                </a:lnTo>
                <a:cubicBezTo>
                  <a:pt x="2590799" y="2503544"/>
                  <a:pt x="2521288" y="2573055"/>
                  <a:pt x="2435541" y="2573055"/>
                </a:cubicBezTo>
                <a:lnTo>
                  <a:pt x="155258" y="2573055"/>
                </a:lnTo>
                <a:cubicBezTo>
                  <a:pt x="69511" y="2573055"/>
                  <a:pt x="0" y="2503544"/>
                  <a:pt x="0" y="2417797"/>
                </a:cubicBezTo>
                <a:lnTo>
                  <a:pt x="0" y="155258"/>
                </a:lnTo>
                <a:cubicBezTo>
                  <a:pt x="0" y="69511"/>
                  <a:pt x="69511" y="0"/>
                  <a:pt x="15525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E08006C-47B1-48C9-AC29-62C070FC6DA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62352" y="3551522"/>
            <a:ext cx="2590799" cy="2573056"/>
          </a:xfrm>
          <a:custGeom>
            <a:avLst/>
            <a:gdLst>
              <a:gd name="connsiteX0" fmla="*/ 155258 w 2590799"/>
              <a:gd name="connsiteY0" fmla="*/ 0 h 2573055"/>
              <a:gd name="connsiteX1" fmla="*/ 2435541 w 2590799"/>
              <a:gd name="connsiteY1" fmla="*/ 0 h 2573055"/>
              <a:gd name="connsiteX2" fmla="*/ 2590799 w 2590799"/>
              <a:gd name="connsiteY2" fmla="*/ 155258 h 2573055"/>
              <a:gd name="connsiteX3" fmla="*/ 2590799 w 2590799"/>
              <a:gd name="connsiteY3" fmla="*/ 2417797 h 2573055"/>
              <a:gd name="connsiteX4" fmla="*/ 2435541 w 2590799"/>
              <a:gd name="connsiteY4" fmla="*/ 2573055 h 2573055"/>
              <a:gd name="connsiteX5" fmla="*/ 155258 w 2590799"/>
              <a:gd name="connsiteY5" fmla="*/ 2573055 h 2573055"/>
              <a:gd name="connsiteX6" fmla="*/ 0 w 2590799"/>
              <a:gd name="connsiteY6" fmla="*/ 2417797 h 2573055"/>
              <a:gd name="connsiteX7" fmla="*/ 0 w 2590799"/>
              <a:gd name="connsiteY7" fmla="*/ 155258 h 2573055"/>
              <a:gd name="connsiteX8" fmla="*/ 155258 w 2590799"/>
              <a:gd name="connsiteY8" fmla="*/ 0 h 257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90799" h="2573055">
                <a:moveTo>
                  <a:pt x="155258" y="0"/>
                </a:moveTo>
                <a:lnTo>
                  <a:pt x="2435541" y="0"/>
                </a:lnTo>
                <a:cubicBezTo>
                  <a:pt x="2521288" y="0"/>
                  <a:pt x="2590799" y="69511"/>
                  <a:pt x="2590799" y="155258"/>
                </a:cubicBezTo>
                <a:lnTo>
                  <a:pt x="2590799" y="2417797"/>
                </a:lnTo>
                <a:cubicBezTo>
                  <a:pt x="2590799" y="2503544"/>
                  <a:pt x="2521288" y="2573055"/>
                  <a:pt x="2435541" y="2573055"/>
                </a:cubicBezTo>
                <a:lnTo>
                  <a:pt x="155258" y="2573055"/>
                </a:lnTo>
                <a:cubicBezTo>
                  <a:pt x="69511" y="2573055"/>
                  <a:pt x="0" y="2503544"/>
                  <a:pt x="0" y="2417797"/>
                </a:cubicBezTo>
                <a:lnTo>
                  <a:pt x="0" y="155258"/>
                </a:lnTo>
                <a:cubicBezTo>
                  <a:pt x="0" y="69511"/>
                  <a:pt x="69511" y="0"/>
                  <a:pt x="15525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7402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A531C61-E043-44F9-8A97-BAE48A03F93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0"/>
            <a:ext cx="3676649" cy="5257800"/>
          </a:xfrm>
          <a:custGeom>
            <a:avLst/>
            <a:gdLst>
              <a:gd name="connsiteX0" fmla="*/ 0 w 3676649"/>
              <a:gd name="connsiteY0" fmla="*/ 0 h 5257800"/>
              <a:gd name="connsiteX1" fmla="*/ 3676649 w 3676649"/>
              <a:gd name="connsiteY1" fmla="*/ 0 h 5257800"/>
              <a:gd name="connsiteX2" fmla="*/ 3676649 w 3676649"/>
              <a:gd name="connsiteY2" fmla="*/ 4997861 h 5257800"/>
              <a:gd name="connsiteX3" fmla="*/ 3416710 w 3676649"/>
              <a:gd name="connsiteY3" fmla="*/ 5257800 h 5257800"/>
              <a:gd name="connsiteX4" fmla="*/ 259939 w 3676649"/>
              <a:gd name="connsiteY4" fmla="*/ 5257800 h 5257800"/>
              <a:gd name="connsiteX5" fmla="*/ 0 w 3676649"/>
              <a:gd name="connsiteY5" fmla="*/ 4997861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76649" h="5257800">
                <a:moveTo>
                  <a:pt x="0" y="0"/>
                </a:moveTo>
                <a:lnTo>
                  <a:pt x="3676649" y="0"/>
                </a:lnTo>
                <a:lnTo>
                  <a:pt x="3676649" y="4997861"/>
                </a:lnTo>
                <a:cubicBezTo>
                  <a:pt x="3676649" y="5141421"/>
                  <a:pt x="3560270" y="5257800"/>
                  <a:pt x="3416710" y="5257800"/>
                </a:cubicBezTo>
                <a:lnTo>
                  <a:pt x="259939" y="5257800"/>
                </a:lnTo>
                <a:cubicBezTo>
                  <a:pt x="116379" y="5257800"/>
                  <a:pt x="0" y="5141421"/>
                  <a:pt x="0" y="499786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879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49A58E9-ED1D-494D-A354-53A8C18BDA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4851" y="676276"/>
            <a:ext cx="2762249" cy="3648076"/>
          </a:xfrm>
          <a:custGeom>
            <a:avLst/>
            <a:gdLst>
              <a:gd name="connsiteX0" fmla="*/ 166674 w 2762249"/>
              <a:gd name="connsiteY0" fmla="*/ 0 h 3648075"/>
              <a:gd name="connsiteX1" fmla="*/ 2595575 w 2762249"/>
              <a:gd name="connsiteY1" fmla="*/ 0 h 3648075"/>
              <a:gd name="connsiteX2" fmla="*/ 2762249 w 2762249"/>
              <a:gd name="connsiteY2" fmla="*/ 166674 h 3648075"/>
              <a:gd name="connsiteX3" fmla="*/ 2762249 w 2762249"/>
              <a:gd name="connsiteY3" fmla="*/ 3481401 h 3648075"/>
              <a:gd name="connsiteX4" fmla="*/ 2595575 w 2762249"/>
              <a:gd name="connsiteY4" fmla="*/ 3648075 h 3648075"/>
              <a:gd name="connsiteX5" fmla="*/ 166674 w 2762249"/>
              <a:gd name="connsiteY5" fmla="*/ 3648075 h 3648075"/>
              <a:gd name="connsiteX6" fmla="*/ 0 w 2762249"/>
              <a:gd name="connsiteY6" fmla="*/ 3481401 h 3648075"/>
              <a:gd name="connsiteX7" fmla="*/ 0 w 2762249"/>
              <a:gd name="connsiteY7" fmla="*/ 166674 h 3648075"/>
              <a:gd name="connsiteX8" fmla="*/ 166674 w 2762249"/>
              <a:gd name="connsiteY8" fmla="*/ 0 h 3648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2249" h="3648075">
                <a:moveTo>
                  <a:pt x="166674" y="0"/>
                </a:moveTo>
                <a:lnTo>
                  <a:pt x="2595575" y="0"/>
                </a:lnTo>
                <a:cubicBezTo>
                  <a:pt x="2687627" y="0"/>
                  <a:pt x="2762249" y="74622"/>
                  <a:pt x="2762249" y="166674"/>
                </a:cubicBezTo>
                <a:lnTo>
                  <a:pt x="2762249" y="3481401"/>
                </a:lnTo>
                <a:cubicBezTo>
                  <a:pt x="2762249" y="3573453"/>
                  <a:pt x="2687627" y="3648075"/>
                  <a:pt x="2595575" y="3648075"/>
                </a:cubicBezTo>
                <a:lnTo>
                  <a:pt x="166674" y="3648075"/>
                </a:lnTo>
                <a:cubicBezTo>
                  <a:pt x="74622" y="3648075"/>
                  <a:pt x="0" y="3573453"/>
                  <a:pt x="0" y="3481401"/>
                </a:cubicBezTo>
                <a:lnTo>
                  <a:pt x="0" y="166674"/>
                </a:lnTo>
                <a:cubicBezTo>
                  <a:pt x="0" y="74622"/>
                  <a:pt x="74622" y="0"/>
                  <a:pt x="16667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89B26E4-BEAE-49A7-BF5F-B96DDEAF9AF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05226" y="676275"/>
            <a:ext cx="2762249" cy="5343526"/>
          </a:xfrm>
          <a:custGeom>
            <a:avLst/>
            <a:gdLst>
              <a:gd name="connsiteX0" fmla="*/ 166674 w 2762249"/>
              <a:gd name="connsiteY0" fmla="*/ 0 h 5343525"/>
              <a:gd name="connsiteX1" fmla="*/ 2595575 w 2762249"/>
              <a:gd name="connsiteY1" fmla="*/ 0 h 5343525"/>
              <a:gd name="connsiteX2" fmla="*/ 2762249 w 2762249"/>
              <a:gd name="connsiteY2" fmla="*/ 166674 h 5343525"/>
              <a:gd name="connsiteX3" fmla="*/ 2762249 w 2762249"/>
              <a:gd name="connsiteY3" fmla="*/ 5176851 h 5343525"/>
              <a:gd name="connsiteX4" fmla="*/ 2595575 w 2762249"/>
              <a:gd name="connsiteY4" fmla="*/ 5343525 h 5343525"/>
              <a:gd name="connsiteX5" fmla="*/ 166674 w 2762249"/>
              <a:gd name="connsiteY5" fmla="*/ 5343525 h 5343525"/>
              <a:gd name="connsiteX6" fmla="*/ 0 w 2762249"/>
              <a:gd name="connsiteY6" fmla="*/ 5176851 h 5343525"/>
              <a:gd name="connsiteX7" fmla="*/ 0 w 2762249"/>
              <a:gd name="connsiteY7" fmla="*/ 166674 h 5343525"/>
              <a:gd name="connsiteX8" fmla="*/ 166674 w 2762249"/>
              <a:gd name="connsiteY8" fmla="*/ 0 h 534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2249" h="5343525">
                <a:moveTo>
                  <a:pt x="166674" y="0"/>
                </a:moveTo>
                <a:lnTo>
                  <a:pt x="2595575" y="0"/>
                </a:lnTo>
                <a:cubicBezTo>
                  <a:pt x="2687627" y="0"/>
                  <a:pt x="2762249" y="74622"/>
                  <a:pt x="2762249" y="166674"/>
                </a:cubicBezTo>
                <a:lnTo>
                  <a:pt x="2762249" y="5176851"/>
                </a:lnTo>
                <a:cubicBezTo>
                  <a:pt x="2762249" y="5268903"/>
                  <a:pt x="2687627" y="5343525"/>
                  <a:pt x="2595575" y="5343525"/>
                </a:cubicBezTo>
                <a:lnTo>
                  <a:pt x="166674" y="5343525"/>
                </a:lnTo>
                <a:cubicBezTo>
                  <a:pt x="74622" y="5343525"/>
                  <a:pt x="0" y="5268903"/>
                  <a:pt x="0" y="5176851"/>
                </a:cubicBezTo>
                <a:lnTo>
                  <a:pt x="0" y="166674"/>
                </a:lnTo>
                <a:cubicBezTo>
                  <a:pt x="0" y="74622"/>
                  <a:pt x="74622" y="0"/>
                  <a:pt x="16667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2075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FF10756-C86B-492E-B6BB-2F42E51C126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1179048"/>
            <a:ext cx="2743200" cy="2249952"/>
          </a:xfrm>
          <a:custGeom>
            <a:avLst/>
            <a:gdLst>
              <a:gd name="connsiteX0" fmla="*/ 120575 w 2743200"/>
              <a:gd name="connsiteY0" fmla="*/ 0 h 2249952"/>
              <a:gd name="connsiteX1" fmla="*/ 2622625 w 2743200"/>
              <a:gd name="connsiteY1" fmla="*/ 0 h 2249952"/>
              <a:gd name="connsiteX2" fmla="*/ 2743200 w 2743200"/>
              <a:gd name="connsiteY2" fmla="*/ 120575 h 2249952"/>
              <a:gd name="connsiteX3" fmla="*/ 2743200 w 2743200"/>
              <a:gd name="connsiteY3" fmla="*/ 2129377 h 2249952"/>
              <a:gd name="connsiteX4" fmla="*/ 2622625 w 2743200"/>
              <a:gd name="connsiteY4" fmla="*/ 2249952 h 2249952"/>
              <a:gd name="connsiteX5" fmla="*/ 120575 w 2743200"/>
              <a:gd name="connsiteY5" fmla="*/ 2249952 h 2249952"/>
              <a:gd name="connsiteX6" fmla="*/ 0 w 2743200"/>
              <a:gd name="connsiteY6" fmla="*/ 2129377 h 2249952"/>
              <a:gd name="connsiteX7" fmla="*/ 0 w 2743200"/>
              <a:gd name="connsiteY7" fmla="*/ 120575 h 2249952"/>
              <a:gd name="connsiteX8" fmla="*/ 120575 w 2743200"/>
              <a:gd name="connsiteY8" fmla="*/ 0 h 2249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3200" h="2249952">
                <a:moveTo>
                  <a:pt x="120575" y="0"/>
                </a:moveTo>
                <a:lnTo>
                  <a:pt x="2622625" y="0"/>
                </a:lnTo>
                <a:cubicBezTo>
                  <a:pt x="2689217" y="0"/>
                  <a:pt x="2743200" y="53983"/>
                  <a:pt x="2743200" y="120575"/>
                </a:cubicBezTo>
                <a:lnTo>
                  <a:pt x="2743200" y="2129377"/>
                </a:lnTo>
                <a:cubicBezTo>
                  <a:pt x="2743200" y="2195969"/>
                  <a:pt x="2689217" y="2249952"/>
                  <a:pt x="2622625" y="2249952"/>
                </a:cubicBezTo>
                <a:lnTo>
                  <a:pt x="120575" y="2249952"/>
                </a:lnTo>
                <a:cubicBezTo>
                  <a:pt x="53983" y="2249952"/>
                  <a:pt x="0" y="2195969"/>
                  <a:pt x="0" y="2129377"/>
                </a:cubicBezTo>
                <a:lnTo>
                  <a:pt x="0" y="120575"/>
                </a:lnTo>
                <a:cubicBezTo>
                  <a:pt x="0" y="53983"/>
                  <a:pt x="53983" y="0"/>
                  <a:pt x="12057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23ADCB3-7835-47DC-A1E5-C9EFCFC563F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931396"/>
            <a:ext cx="2743200" cy="2249952"/>
          </a:xfrm>
          <a:custGeom>
            <a:avLst/>
            <a:gdLst>
              <a:gd name="connsiteX0" fmla="*/ 120575 w 2743200"/>
              <a:gd name="connsiteY0" fmla="*/ 0 h 2249952"/>
              <a:gd name="connsiteX1" fmla="*/ 2622625 w 2743200"/>
              <a:gd name="connsiteY1" fmla="*/ 0 h 2249952"/>
              <a:gd name="connsiteX2" fmla="*/ 2743200 w 2743200"/>
              <a:gd name="connsiteY2" fmla="*/ 120575 h 2249952"/>
              <a:gd name="connsiteX3" fmla="*/ 2743200 w 2743200"/>
              <a:gd name="connsiteY3" fmla="*/ 2129377 h 2249952"/>
              <a:gd name="connsiteX4" fmla="*/ 2622625 w 2743200"/>
              <a:gd name="connsiteY4" fmla="*/ 2249952 h 2249952"/>
              <a:gd name="connsiteX5" fmla="*/ 120575 w 2743200"/>
              <a:gd name="connsiteY5" fmla="*/ 2249952 h 2249952"/>
              <a:gd name="connsiteX6" fmla="*/ 0 w 2743200"/>
              <a:gd name="connsiteY6" fmla="*/ 2129377 h 2249952"/>
              <a:gd name="connsiteX7" fmla="*/ 0 w 2743200"/>
              <a:gd name="connsiteY7" fmla="*/ 120575 h 2249952"/>
              <a:gd name="connsiteX8" fmla="*/ 120575 w 2743200"/>
              <a:gd name="connsiteY8" fmla="*/ 0 h 2249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3200" h="2249952">
                <a:moveTo>
                  <a:pt x="120575" y="0"/>
                </a:moveTo>
                <a:lnTo>
                  <a:pt x="2622625" y="0"/>
                </a:lnTo>
                <a:cubicBezTo>
                  <a:pt x="2689217" y="0"/>
                  <a:pt x="2743200" y="53983"/>
                  <a:pt x="2743200" y="120575"/>
                </a:cubicBezTo>
                <a:lnTo>
                  <a:pt x="2743200" y="2129377"/>
                </a:lnTo>
                <a:cubicBezTo>
                  <a:pt x="2743200" y="2195969"/>
                  <a:pt x="2689217" y="2249952"/>
                  <a:pt x="2622625" y="2249952"/>
                </a:cubicBezTo>
                <a:lnTo>
                  <a:pt x="120575" y="2249952"/>
                </a:lnTo>
                <a:cubicBezTo>
                  <a:pt x="53983" y="2249952"/>
                  <a:pt x="0" y="2195969"/>
                  <a:pt x="0" y="2129377"/>
                </a:cubicBezTo>
                <a:lnTo>
                  <a:pt x="0" y="120575"/>
                </a:lnTo>
                <a:cubicBezTo>
                  <a:pt x="0" y="53983"/>
                  <a:pt x="53983" y="0"/>
                  <a:pt x="12057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4136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731C85-83D0-4044-A085-8F2DC1CFC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566738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5FA29392-B3BB-44CD-B2F5-B68144D032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75408"/>
            <a:ext cx="10514014" cy="498522"/>
          </a:xfrm>
        </p:spPr>
        <p:txBody>
          <a:bodyPr anchor="ctr" anchorCtr="0">
            <a:spAutoFit/>
          </a:bodyPr>
          <a:lstStyle>
            <a:lvl1pPr marL="0" indent="0">
              <a:buNone/>
              <a:defRPr cap="all" baseline="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76553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731C85-83D0-4044-A085-8F2DC1CFC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2869032"/>
            <a:ext cx="5259388" cy="1476376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5FA29392-B3BB-44CD-B2F5-B68144D032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1" y="4138163"/>
            <a:ext cx="5257800" cy="886243"/>
          </a:xfrm>
        </p:spPr>
        <p:txBody>
          <a:bodyPr wrap="square" anchor="ctr" anchorCtr="0">
            <a:spAutoFit/>
          </a:bodyPr>
          <a:lstStyle>
            <a:lvl1pPr marL="0" indent="0">
              <a:buNone/>
              <a:defRPr cap="all" baseline="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Figure">
            <a:extLst>
              <a:ext uri="{FF2B5EF4-FFF2-40B4-BE49-F238E27FC236}">
                <a16:creationId xmlns:a16="http://schemas.microsoft.com/office/drawing/2014/main" id="{7B41398E-02CB-40C4-8452-DCA2858D6224}"/>
              </a:ext>
            </a:extLst>
          </p:cNvPr>
          <p:cNvSpPr/>
          <p:nvPr userDrawn="1"/>
        </p:nvSpPr>
        <p:spPr>
          <a:xfrm rot="9529503" flipH="1">
            <a:off x="6167745" y="1865602"/>
            <a:ext cx="5394517" cy="36686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0" h="21483" extrusionOk="0">
                <a:moveTo>
                  <a:pt x="147" y="11932"/>
                </a:moveTo>
                <a:cubicBezTo>
                  <a:pt x="-321" y="9265"/>
                  <a:pt x="316" y="6376"/>
                  <a:pt x="2234" y="5404"/>
                </a:cubicBezTo>
                <a:cubicBezTo>
                  <a:pt x="2600" y="5218"/>
                  <a:pt x="2989" y="5133"/>
                  <a:pt x="3373" y="5042"/>
                </a:cubicBezTo>
                <a:cubicBezTo>
                  <a:pt x="3820" y="4937"/>
                  <a:pt x="4267" y="4823"/>
                  <a:pt x="4716" y="4700"/>
                </a:cubicBezTo>
                <a:cubicBezTo>
                  <a:pt x="5925" y="4307"/>
                  <a:pt x="7080" y="3685"/>
                  <a:pt x="8141" y="2855"/>
                </a:cubicBezTo>
                <a:cubicBezTo>
                  <a:pt x="9445" y="1834"/>
                  <a:pt x="10636" y="488"/>
                  <a:pt x="12150" y="104"/>
                </a:cubicBezTo>
                <a:cubicBezTo>
                  <a:pt x="12646" y="-21"/>
                  <a:pt x="13156" y="-34"/>
                  <a:pt x="13656" y="67"/>
                </a:cubicBezTo>
                <a:cubicBezTo>
                  <a:pt x="15729" y="613"/>
                  <a:pt x="17629" y="1907"/>
                  <a:pt x="19126" y="3790"/>
                </a:cubicBezTo>
                <a:cubicBezTo>
                  <a:pt x="19240" y="3934"/>
                  <a:pt x="19352" y="4082"/>
                  <a:pt x="19462" y="4232"/>
                </a:cubicBezTo>
                <a:cubicBezTo>
                  <a:pt x="20283" y="5455"/>
                  <a:pt x="20842" y="6922"/>
                  <a:pt x="21084" y="8493"/>
                </a:cubicBezTo>
                <a:cubicBezTo>
                  <a:pt x="21279" y="9756"/>
                  <a:pt x="21264" y="11055"/>
                  <a:pt x="21041" y="12310"/>
                </a:cubicBezTo>
                <a:cubicBezTo>
                  <a:pt x="20597" y="14563"/>
                  <a:pt x="19641" y="16606"/>
                  <a:pt x="18289" y="18188"/>
                </a:cubicBezTo>
                <a:cubicBezTo>
                  <a:pt x="17974" y="18557"/>
                  <a:pt x="17638" y="18899"/>
                  <a:pt x="17285" y="19210"/>
                </a:cubicBezTo>
                <a:cubicBezTo>
                  <a:pt x="15533" y="20603"/>
                  <a:pt x="13517" y="21384"/>
                  <a:pt x="11445" y="21474"/>
                </a:cubicBezTo>
                <a:cubicBezTo>
                  <a:pt x="9316" y="21566"/>
                  <a:pt x="7211" y="20926"/>
                  <a:pt x="5320" y="19693"/>
                </a:cubicBezTo>
                <a:cubicBezTo>
                  <a:pt x="2814" y="18058"/>
                  <a:pt x="753" y="15386"/>
                  <a:pt x="147" y="11932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dirty="0">
              <a:latin typeface="Work Sans SemiBold" pitchFamily="2" charset="77"/>
            </a:endParaRPr>
          </a:p>
        </p:txBody>
      </p:sp>
      <p:sp>
        <p:nvSpPr>
          <p:cNvPr id="6" name="Cercle">
            <a:extLst>
              <a:ext uri="{FF2B5EF4-FFF2-40B4-BE49-F238E27FC236}">
                <a16:creationId xmlns:a16="http://schemas.microsoft.com/office/drawing/2014/main" id="{A61FB5C2-8AC6-4FFB-86C7-8039B8276B8C}"/>
              </a:ext>
            </a:extLst>
          </p:cNvPr>
          <p:cNvSpPr/>
          <p:nvPr userDrawn="1"/>
        </p:nvSpPr>
        <p:spPr>
          <a:xfrm>
            <a:off x="9528073" y="1323705"/>
            <a:ext cx="927018" cy="927019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dirty="0">
              <a:latin typeface="Work Sans SemiBold" pitchFamily="2" charset="77"/>
            </a:endParaRPr>
          </a:p>
        </p:txBody>
      </p:sp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8A4B0724-04D9-461C-B0E3-8227DF1090A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03434" y="1640717"/>
            <a:ext cx="4154632" cy="4002950"/>
          </a:xfrm>
          <a:custGeom>
            <a:avLst/>
            <a:gdLst>
              <a:gd name="connsiteX0" fmla="*/ 1823618 w 4154631"/>
              <a:gd name="connsiteY0" fmla="*/ 121 h 4002950"/>
              <a:gd name="connsiteX1" fmla="*/ 2099815 w 4154631"/>
              <a:gd name="connsiteY1" fmla="*/ 22213 h 4002950"/>
              <a:gd name="connsiteX2" fmla="*/ 3273595 w 4154631"/>
              <a:gd name="connsiteY2" fmla="*/ 605679 h 4002950"/>
              <a:gd name="connsiteX3" fmla="*/ 4016056 w 4154631"/>
              <a:gd name="connsiteY3" fmla="*/ 1731273 h 4002950"/>
              <a:gd name="connsiteX4" fmla="*/ 3907441 w 4154631"/>
              <a:gd name="connsiteY4" fmla="*/ 3455313 h 4002950"/>
              <a:gd name="connsiteX5" fmla="*/ 2815543 w 4154631"/>
              <a:gd name="connsiteY5" fmla="*/ 3953713 h 4002950"/>
              <a:gd name="connsiteX6" fmla="*/ 2595970 w 4154631"/>
              <a:gd name="connsiteY6" fmla="*/ 3830083 h 4002950"/>
              <a:gd name="connsiteX7" fmla="*/ 2347045 w 4154631"/>
              <a:gd name="connsiteY7" fmla="*/ 3673824 h 4002950"/>
              <a:gd name="connsiteX8" fmla="*/ 1597839 w 4154631"/>
              <a:gd name="connsiteY8" fmla="*/ 3395571 h 4002950"/>
              <a:gd name="connsiteX9" fmla="*/ 651348 w 4154631"/>
              <a:gd name="connsiteY9" fmla="*/ 3142975 h 4002950"/>
              <a:gd name="connsiteX10" fmla="*/ 412954 w 4154631"/>
              <a:gd name="connsiteY10" fmla="*/ 2924920 h 4002950"/>
              <a:gd name="connsiteX11" fmla="*/ 625 w 4154631"/>
              <a:gd name="connsiteY11" fmla="*/ 1656105 h 4002950"/>
              <a:gd name="connsiteX12" fmla="*/ 379 w 4154631"/>
              <a:gd name="connsiteY12" fmla="*/ 1551800 h 4002950"/>
              <a:gd name="connsiteX13" fmla="*/ 249316 w 4154631"/>
              <a:gd name="connsiteY13" fmla="*/ 785326 h 4002950"/>
              <a:gd name="connsiteX14" fmla="*/ 704802 w 4154631"/>
              <a:gd name="connsiteY14" fmla="*/ 319869 h 4002950"/>
              <a:gd name="connsiteX15" fmla="*/ 1823618 w 4154631"/>
              <a:gd name="connsiteY15" fmla="*/ 121 h 400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154631" h="4002950">
                <a:moveTo>
                  <a:pt x="1823618" y="121"/>
                </a:moveTo>
                <a:cubicBezTo>
                  <a:pt x="1915959" y="1075"/>
                  <a:pt x="2008388" y="8472"/>
                  <a:pt x="2099815" y="22213"/>
                </a:cubicBezTo>
                <a:cubicBezTo>
                  <a:pt x="2535877" y="109021"/>
                  <a:pt x="2941009" y="310504"/>
                  <a:pt x="3273595" y="605679"/>
                </a:cubicBezTo>
                <a:cubicBezTo>
                  <a:pt x="3615275" y="909033"/>
                  <a:pt x="3867157" y="1299320"/>
                  <a:pt x="4016056" y="1731273"/>
                </a:cubicBezTo>
                <a:cubicBezTo>
                  <a:pt x="4213264" y="2303830"/>
                  <a:pt x="4219385" y="2938786"/>
                  <a:pt x="3907441" y="3455313"/>
                </a:cubicBezTo>
                <a:cubicBezTo>
                  <a:pt x="3666585" y="3854161"/>
                  <a:pt x="3227902" y="4117100"/>
                  <a:pt x="2815543" y="3953713"/>
                </a:cubicBezTo>
                <a:cubicBezTo>
                  <a:pt x="2736794" y="3922599"/>
                  <a:pt x="2666346" y="3875601"/>
                  <a:pt x="2595970" y="3830083"/>
                </a:cubicBezTo>
                <a:cubicBezTo>
                  <a:pt x="2514157" y="3776983"/>
                  <a:pt x="2431285" y="3724995"/>
                  <a:pt x="2347045" y="3673824"/>
                </a:cubicBezTo>
                <a:cubicBezTo>
                  <a:pt x="2112948" y="3543678"/>
                  <a:pt x="1860318" y="3449821"/>
                  <a:pt x="1597839" y="3395571"/>
                </a:cubicBezTo>
                <a:cubicBezTo>
                  <a:pt x="1275139" y="3329007"/>
                  <a:pt x="931786" y="3319321"/>
                  <a:pt x="651348" y="3142975"/>
                </a:cubicBezTo>
                <a:cubicBezTo>
                  <a:pt x="559569" y="3085104"/>
                  <a:pt x="478782" y="3011318"/>
                  <a:pt x="412954" y="2924920"/>
                </a:cubicBezTo>
                <a:cubicBezTo>
                  <a:pt x="154993" y="2550981"/>
                  <a:pt x="11867" y="2110159"/>
                  <a:pt x="625" y="1656105"/>
                </a:cubicBezTo>
                <a:cubicBezTo>
                  <a:pt x="-159" y="1621453"/>
                  <a:pt x="-163" y="1586602"/>
                  <a:pt x="379" y="1551800"/>
                </a:cubicBezTo>
                <a:cubicBezTo>
                  <a:pt x="16590" y="1279260"/>
                  <a:pt x="102207" y="1015290"/>
                  <a:pt x="249316" y="785326"/>
                </a:cubicBezTo>
                <a:cubicBezTo>
                  <a:pt x="367516" y="600383"/>
                  <a:pt x="522583" y="442032"/>
                  <a:pt x="704802" y="319869"/>
                </a:cubicBezTo>
                <a:cubicBezTo>
                  <a:pt x="1038711" y="107015"/>
                  <a:pt x="1427496" y="-4194"/>
                  <a:pt x="1823618" y="121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0940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34CB9E4-1688-8A20-DF58-383E98B617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64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5265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ciel, extérieur, neige, nature&#10;&#10;Description générée automatiquement">
            <a:extLst>
              <a:ext uri="{FF2B5EF4-FFF2-40B4-BE49-F238E27FC236}">
                <a16:creationId xmlns:a16="http://schemas.microsoft.com/office/drawing/2014/main" id="{7F7A3FE2-717A-441E-A303-CE05AE6762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719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5A1207-4D9B-4F78-8F70-84F4BA4C0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BCFDBD-D645-4081-A16B-FB51EFFFB2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BC36D55-A89B-455B-9379-B37D75BE6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CD60F-3487-4F57-A4B7-7DA612675A8E}" type="datetime1">
              <a:rPr lang="fr-FR" smtClean="0"/>
              <a:t>02/11/2022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C67DF4-1ADE-4838-8CBE-3D76CC85B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58C62E-ACB8-43BE-8227-BEB201A28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7AFBE-FDBA-4645-A09C-D2D682558B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5285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FFF81B-24AF-4466-9C29-B7C097F78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4699817" cy="2852737"/>
          </a:xfrm>
        </p:spPr>
        <p:txBody>
          <a:bodyPr anchor="b">
            <a:normAutofit/>
          </a:bodyPr>
          <a:lstStyle>
            <a:lvl1pPr algn="l" defTabSz="91436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000C903-14B6-4153-ADA5-9CCDD2653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4699817" cy="842616"/>
          </a:xfrm>
        </p:spPr>
        <p:txBody>
          <a:bodyPr>
            <a:normAutofit/>
          </a:bodyPr>
          <a:lstStyle>
            <a:lvl1pPr marL="0" indent="0">
              <a:buNone/>
              <a:defRPr lang="fr-FR" sz="1400" kern="1200" cap="all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36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7" name="Figure">
            <a:extLst>
              <a:ext uri="{FF2B5EF4-FFF2-40B4-BE49-F238E27FC236}">
                <a16:creationId xmlns:a16="http://schemas.microsoft.com/office/drawing/2014/main" id="{97E5DE42-E4D0-4A2F-BA26-7317891557F0}"/>
              </a:ext>
            </a:extLst>
          </p:cNvPr>
          <p:cNvSpPr/>
          <p:nvPr userDrawn="1"/>
        </p:nvSpPr>
        <p:spPr>
          <a:xfrm rot="9529503" flipH="1">
            <a:off x="6167745" y="1865602"/>
            <a:ext cx="5394517" cy="36686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0" h="21483" extrusionOk="0">
                <a:moveTo>
                  <a:pt x="147" y="11932"/>
                </a:moveTo>
                <a:cubicBezTo>
                  <a:pt x="-321" y="9265"/>
                  <a:pt x="316" y="6376"/>
                  <a:pt x="2234" y="5404"/>
                </a:cubicBezTo>
                <a:cubicBezTo>
                  <a:pt x="2600" y="5218"/>
                  <a:pt x="2989" y="5133"/>
                  <a:pt x="3373" y="5042"/>
                </a:cubicBezTo>
                <a:cubicBezTo>
                  <a:pt x="3820" y="4937"/>
                  <a:pt x="4267" y="4823"/>
                  <a:pt x="4716" y="4700"/>
                </a:cubicBezTo>
                <a:cubicBezTo>
                  <a:pt x="5925" y="4307"/>
                  <a:pt x="7080" y="3685"/>
                  <a:pt x="8141" y="2855"/>
                </a:cubicBezTo>
                <a:cubicBezTo>
                  <a:pt x="9445" y="1834"/>
                  <a:pt x="10636" y="488"/>
                  <a:pt x="12150" y="104"/>
                </a:cubicBezTo>
                <a:cubicBezTo>
                  <a:pt x="12646" y="-21"/>
                  <a:pt x="13156" y="-34"/>
                  <a:pt x="13656" y="67"/>
                </a:cubicBezTo>
                <a:cubicBezTo>
                  <a:pt x="15729" y="613"/>
                  <a:pt x="17629" y="1907"/>
                  <a:pt x="19126" y="3790"/>
                </a:cubicBezTo>
                <a:cubicBezTo>
                  <a:pt x="19240" y="3934"/>
                  <a:pt x="19352" y="4082"/>
                  <a:pt x="19462" y="4232"/>
                </a:cubicBezTo>
                <a:cubicBezTo>
                  <a:pt x="20283" y="5455"/>
                  <a:pt x="20842" y="6922"/>
                  <a:pt x="21084" y="8493"/>
                </a:cubicBezTo>
                <a:cubicBezTo>
                  <a:pt x="21279" y="9756"/>
                  <a:pt x="21264" y="11055"/>
                  <a:pt x="21041" y="12310"/>
                </a:cubicBezTo>
                <a:cubicBezTo>
                  <a:pt x="20597" y="14563"/>
                  <a:pt x="19641" y="16606"/>
                  <a:pt x="18289" y="18188"/>
                </a:cubicBezTo>
                <a:cubicBezTo>
                  <a:pt x="17974" y="18557"/>
                  <a:pt x="17638" y="18899"/>
                  <a:pt x="17285" y="19210"/>
                </a:cubicBezTo>
                <a:cubicBezTo>
                  <a:pt x="15533" y="20603"/>
                  <a:pt x="13517" y="21384"/>
                  <a:pt x="11445" y="21474"/>
                </a:cubicBezTo>
                <a:cubicBezTo>
                  <a:pt x="9316" y="21566"/>
                  <a:pt x="7211" y="20926"/>
                  <a:pt x="5320" y="19693"/>
                </a:cubicBezTo>
                <a:cubicBezTo>
                  <a:pt x="2814" y="18058"/>
                  <a:pt x="753" y="15386"/>
                  <a:pt x="147" y="11932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dirty="0">
              <a:latin typeface="Work Sans SemiBold" pitchFamily="2" charset="77"/>
            </a:endParaRPr>
          </a:p>
        </p:txBody>
      </p:sp>
      <p:sp>
        <p:nvSpPr>
          <p:cNvPr id="8" name="Cercle">
            <a:extLst>
              <a:ext uri="{FF2B5EF4-FFF2-40B4-BE49-F238E27FC236}">
                <a16:creationId xmlns:a16="http://schemas.microsoft.com/office/drawing/2014/main" id="{7FF009C0-0878-4789-BE1A-8B201DA5A846}"/>
              </a:ext>
            </a:extLst>
          </p:cNvPr>
          <p:cNvSpPr/>
          <p:nvPr userDrawn="1"/>
        </p:nvSpPr>
        <p:spPr>
          <a:xfrm>
            <a:off x="9528073" y="1323705"/>
            <a:ext cx="927018" cy="927019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dirty="0">
              <a:latin typeface="Work Sans SemiBold" pitchFamily="2" charset="77"/>
            </a:endParaRPr>
          </a:p>
        </p:txBody>
      </p:sp>
      <p:sp>
        <p:nvSpPr>
          <p:cNvPr id="9" name="Espace réservé pour une image  9">
            <a:extLst>
              <a:ext uri="{FF2B5EF4-FFF2-40B4-BE49-F238E27FC236}">
                <a16:creationId xmlns:a16="http://schemas.microsoft.com/office/drawing/2014/main" id="{8316EF20-FC84-48B0-BA34-CCCDDC0EF9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03434" y="1640717"/>
            <a:ext cx="4154632" cy="4002950"/>
          </a:xfrm>
          <a:custGeom>
            <a:avLst/>
            <a:gdLst>
              <a:gd name="connsiteX0" fmla="*/ 1823618 w 4154631"/>
              <a:gd name="connsiteY0" fmla="*/ 121 h 4002950"/>
              <a:gd name="connsiteX1" fmla="*/ 2099815 w 4154631"/>
              <a:gd name="connsiteY1" fmla="*/ 22213 h 4002950"/>
              <a:gd name="connsiteX2" fmla="*/ 3273595 w 4154631"/>
              <a:gd name="connsiteY2" fmla="*/ 605679 h 4002950"/>
              <a:gd name="connsiteX3" fmla="*/ 4016056 w 4154631"/>
              <a:gd name="connsiteY3" fmla="*/ 1731273 h 4002950"/>
              <a:gd name="connsiteX4" fmla="*/ 3907441 w 4154631"/>
              <a:gd name="connsiteY4" fmla="*/ 3455313 h 4002950"/>
              <a:gd name="connsiteX5" fmla="*/ 2815543 w 4154631"/>
              <a:gd name="connsiteY5" fmla="*/ 3953713 h 4002950"/>
              <a:gd name="connsiteX6" fmla="*/ 2595970 w 4154631"/>
              <a:gd name="connsiteY6" fmla="*/ 3830083 h 4002950"/>
              <a:gd name="connsiteX7" fmla="*/ 2347045 w 4154631"/>
              <a:gd name="connsiteY7" fmla="*/ 3673824 h 4002950"/>
              <a:gd name="connsiteX8" fmla="*/ 1597839 w 4154631"/>
              <a:gd name="connsiteY8" fmla="*/ 3395571 h 4002950"/>
              <a:gd name="connsiteX9" fmla="*/ 651348 w 4154631"/>
              <a:gd name="connsiteY9" fmla="*/ 3142975 h 4002950"/>
              <a:gd name="connsiteX10" fmla="*/ 412954 w 4154631"/>
              <a:gd name="connsiteY10" fmla="*/ 2924920 h 4002950"/>
              <a:gd name="connsiteX11" fmla="*/ 625 w 4154631"/>
              <a:gd name="connsiteY11" fmla="*/ 1656105 h 4002950"/>
              <a:gd name="connsiteX12" fmla="*/ 379 w 4154631"/>
              <a:gd name="connsiteY12" fmla="*/ 1551800 h 4002950"/>
              <a:gd name="connsiteX13" fmla="*/ 249316 w 4154631"/>
              <a:gd name="connsiteY13" fmla="*/ 785326 h 4002950"/>
              <a:gd name="connsiteX14" fmla="*/ 704802 w 4154631"/>
              <a:gd name="connsiteY14" fmla="*/ 319869 h 4002950"/>
              <a:gd name="connsiteX15" fmla="*/ 1823618 w 4154631"/>
              <a:gd name="connsiteY15" fmla="*/ 121 h 400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154631" h="4002950">
                <a:moveTo>
                  <a:pt x="1823618" y="121"/>
                </a:moveTo>
                <a:cubicBezTo>
                  <a:pt x="1915959" y="1075"/>
                  <a:pt x="2008388" y="8472"/>
                  <a:pt x="2099815" y="22213"/>
                </a:cubicBezTo>
                <a:cubicBezTo>
                  <a:pt x="2535877" y="109021"/>
                  <a:pt x="2941009" y="310504"/>
                  <a:pt x="3273595" y="605679"/>
                </a:cubicBezTo>
                <a:cubicBezTo>
                  <a:pt x="3615275" y="909033"/>
                  <a:pt x="3867157" y="1299320"/>
                  <a:pt x="4016056" y="1731273"/>
                </a:cubicBezTo>
                <a:cubicBezTo>
                  <a:pt x="4213264" y="2303830"/>
                  <a:pt x="4219385" y="2938786"/>
                  <a:pt x="3907441" y="3455313"/>
                </a:cubicBezTo>
                <a:cubicBezTo>
                  <a:pt x="3666585" y="3854161"/>
                  <a:pt x="3227902" y="4117100"/>
                  <a:pt x="2815543" y="3953713"/>
                </a:cubicBezTo>
                <a:cubicBezTo>
                  <a:pt x="2736794" y="3922599"/>
                  <a:pt x="2666346" y="3875601"/>
                  <a:pt x="2595970" y="3830083"/>
                </a:cubicBezTo>
                <a:cubicBezTo>
                  <a:pt x="2514157" y="3776983"/>
                  <a:pt x="2431285" y="3724995"/>
                  <a:pt x="2347045" y="3673824"/>
                </a:cubicBezTo>
                <a:cubicBezTo>
                  <a:pt x="2112948" y="3543678"/>
                  <a:pt x="1860318" y="3449821"/>
                  <a:pt x="1597839" y="3395571"/>
                </a:cubicBezTo>
                <a:cubicBezTo>
                  <a:pt x="1275139" y="3329007"/>
                  <a:pt x="931786" y="3319321"/>
                  <a:pt x="651348" y="3142975"/>
                </a:cubicBezTo>
                <a:cubicBezTo>
                  <a:pt x="559569" y="3085104"/>
                  <a:pt x="478782" y="3011318"/>
                  <a:pt x="412954" y="2924920"/>
                </a:cubicBezTo>
                <a:cubicBezTo>
                  <a:pt x="154993" y="2550981"/>
                  <a:pt x="11867" y="2110159"/>
                  <a:pt x="625" y="1656105"/>
                </a:cubicBezTo>
                <a:cubicBezTo>
                  <a:pt x="-159" y="1621453"/>
                  <a:pt x="-163" y="1586602"/>
                  <a:pt x="379" y="1551800"/>
                </a:cubicBezTo>
                <a:cubicBezTo>
                  <a:pt x="16590" y="1279260"/>
                  <a:pt x="102207" y="1015290"/>
                  <a:pt x="249316" y="785326"/>
                </a:cubicBezTo>
                <a:cubicBezTo>
                  <a:pt x="367516" y="600383"/>
                  <a:pt x="522583" y="442032"/>
                  <a:pt x="704802" y="319869"/>
                </a:cubicBezTo>
                <a:cubicBezTo>
                  <a:pt x="1038711" y="107015"/>
                  <a:pt x="1427496" y="-4194"/>
                  <a:pt x="1823618" y="121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2012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40EB45-2868-4AEE-A49D-DE9EEF2FF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1" y="848759"/>
            <a:ext cx="10687050" cy="599702"/>
          </a:xfrm>
        </p:spPr>
        <p:txBody>
          <a:bodyPr>
            <a:normAutofit/>
          </a:bodyPr>
          <a:lstStyle>
            <a:lvl1pPr algn="l" defTabSz="91436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52DBE9E3-18BC-4B0C-BD0E-2B22A8490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394A-3A4F-4173-8EC6-C266CC2679F7}" type="datetime1">
              <a:rPr lang="fr-FR" smtClean="0"/>
              <a:t>02/11/2022</a:t>
            </a:fld>
            <a:endParaRPr lang="fr-FR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97E4DCCB-98C5-4878-99BC-4CA980D09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6750" y="560841"/>
            <a:ext cx="10515600" cy="260704"/>
          </a:xfrm>
        </p:spPr>
        <p:txBody>
          <a:bodyPr/>
          <a:lstStyle>
            <a:lvl1pPr algn="l">
              <a:defRPr kumimoji="0" lang="fr-FR" sz="1400" b="0" i="0" u="none" strike="noStrike" kern="1200" cap="all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ahnschrift Light SemiCondensed"/>
                <a:ea typeface="+mn-ea"/>
                <a:cs typeface="+mn-cs"/>
              </a:defRPr>
            </a:lvl1pPr>
          </a:lstStyle>
          <a:p>
            <a:endParaRPr lang="fr-FR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F3F64AF0-B39E-4781-B63D-C564BF6E7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7AFBE-FDBA-4645-A09C-D2D682558B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77526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68F5EF2-8007-4BC4-8439-36D905E24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B7F9B-4ECE-483F-8CC1-27080F17106C}" type="datetime1">
              <a:rPr lang="fr-FR" smtClean="0"/>
              <a:t>02/11/2022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D8929D9-A2CC-4D2D-9CB8-7F4855191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81D6512-3F6D-4654-8B39-FFAD9AB07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7AFBE-FDBA-4645-A09C-D2D682558B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7241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13EA561-99AC-44C4-9259-951B5B05785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3610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C3CFDB6-CE85-4D8C-BCC6-046ADDB41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4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354136D-67DD-4FD4-A40F-76F215A031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026357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1" r:id="rId2"/>
    <p:sldLayoutId id="214748367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69">
          <p15:clr>
            <a:srgbClr val="F26B43"/>
          </p15:clr>
        </p15:guide>
        <p15:guide id="2" pos="3840">
          <p15:clr>
            <a:srgbClr val="F26B43"/>
          </p15:clr>
        </p15:guide>
        <p15:guide id="3" pos="529">
          <p15:clr>
            <a:srgbClr val="F26B43"/>
          </p15:clr>
        </p15:guide>
        <p15:guide id="4" pos="7151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232">
          <p15:clr>
            <a:srgbClr val="F26B43"/>
          </p15:clr>
        </p15:guide>
        <p15:guide id="7" orient="horz" pos="1139">
          <p15:clr>
            <a:srgbClr val="F26B43"/>
          </p15:clr>
        </p15:guide>
        <p15:guide id="8" pos="2184">
          <p15:clr>
            <a:srgbClr val="F26B43"/>
          </p15:clr>
        </p15:guide>
        <p15:guide id="9" pos="5496">
          <p15:clr>
            <a:srgbClr val="F26B43"/>
          </p15:clr>
        </p15:guide>
        <p15:guide id="10" orient="horz" pos="297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1A73E4F-9F4B-4ACF-88BC-D1F2A6C78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727DFC6-DE11-4578-891D-FC98E67C2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CF25E14-C460-4F37-A297-F3B8DFE701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7ED16-268D-4974-9269-8AF9839BE6A7}" type="datetime1">
              <a:rPr lang="fr-FR" smtClean="0"/>
              <a:t>02/11/2022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8C7207B-4EC2-4BB7-B09B-722E1BD275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A768C7D-C365-4274-847C-1B4EC106BF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7AFBE-FDBA-4645-A09C-D2D682558B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32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hf sldNum="0" hdr="0" dt="0"/>
  <p:txStyles>
    <p:titleStyle>
      <a:lvl1pPr algn="l" defTabSz="9143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0" indent="-228590" algn="l" defTabSz="9143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2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7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que 23">
            <a:extLst>
              <a:ext uri="{FF2B5EF4-FFF2-40B4-BE49-F238E27FC236}">
                <a16:creationId xmlns:a16="http://schemas.microsoft.com/office/drawing/2014/main" id="{C25E751E-EC20-B64B-0E6C-5347E1F14FAE}"/>
              </a:ext>
            </a:extLst>
          </p:cNvPr>
          <p:cNvGrpSpPr/>
          <p:nvPr/>
        </p:nvGrpSpPr>
        <p:grpSpPr>
          <a:xfrm>
            <a:off x="4209854" y="1385808"/>
            <a:ext cx="3943942" cy="3943938"/>
            <a:chOff x="5057016" y="1945617"/>
            <a:chExt cx="2517341" cy="2517341"/>
          </a:xfrm>
          <a:solidFill>
            <a:schemeClr val="bg1">
              <a:alpha val="21000"/>
            </a:schemeClr>
          </a:solidFill>
        </p:grpSpPr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B8A85948-723A-DDAE-3F47-3FD40BB0E96E}"/>
                </a:ext>
              </a:extLst>
            </p:cNvPr>
            <p:cNvSpPr/>
            <p:nvPr/>
          </p:nvSpPr>
          <p:spPr>
            <a:xfrm>
              <a:off x="5057016" y="1945617"/>
              <a:ext cx="2517341" cy="2517341"/>
            </a:xfrm>
            <a:custGeom>
              <a:avLst/>
              <a:gdLst>
                <a:gd name="connsiteX0" fmla="*/ 2149001 w 2517341"/>
                <a:gd name="connsiteY0" fmla="*/ 2149001 h 2517341"/>
                <a:gd name="connsiteX1" fmla="*/ 368340 w 2517341"/>
                <a:gd name="connsiteY1" fmla="*/ 2149001 h 2517341"/>
                <a:gd name="connsiteX2" fmla="*/ 368340 w 2517341"/>
                <a:gd name="connsiteY2" fmla="*/ 368340 h 2517341"/>
                <a:gd name="connsiteX3" fmla="*/ 2149001 w 2517341"/>
                <a:gd name="connsiteY3" fmla="*/ 368340 h 2517341"/>
                <a:gd name="connsiteX4" fmla="*/ 2149001 w 2517341"/>
                <a:gd name="connsiteY4" fmla="*/ 2149001 h 2517341"/>
                <a:gd name="connsiteX5" fmla="*/ 2149001 w 2517341"/>
                <a:gd name="connsiteY5" fmla="*/ 2149001 h 2517341"/>
                <a:gd name="connsiteX6" fmla="*/ 384203 w 2517341"/>
                <a:gd name="connsiteY6" fmla="*/ 384203 h 2517341"/>
                <a:gd name="connsiteX7" fmla="*/ 384203 w 2517341"/>
                <a:gd name="connsiteY7" fmla="*/ 2132828 h 2517341"/>
                <a:gd name="connsiteX8" fmla="*/ 2132828 w 2517341"/>
                <a:gd name="connsiteY8" fmla="*/ 2132828 h 2517341"/>
                <a:gd name="connsiteX9" fmla="*/ 2132828 w 2517341"/>
                <a:gd name="connsiteY9" fmla="*/ 384203 h 2517341"/>
                <a:gd name="connsiteX10" fmla="*/ 384203 w 2517341"/>
                <a:gd name="connsiteY10" fmla="*/ 384203 h 2517341"/>
                <a:gd name="connsiteX11" fmla="*/ 384203 w 2517341"/>
                <a:gd name="connsiteY11" fmla="*/ 384203 h 2517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17341" h="2517341">
                  <a:moveTo>
                    <a:pt x="2149001" y="2149001"/>
                  </a:moveTo>
                  <a:cubicBezTo>
                    <a:pt x="1657881" y="2640121"/>
                    <a:pt x="859149" y="2640121"/>
                    <a:pt x="368340" y="2149001"/>
                  </a:cubicBezTo>
                  <a:cubicBezTo>
                    <a:pt x="-122780" y="1658192"/>
                    <a:pt x="-122780" y="859149"/>
                    <a:pt x="368340" y="368340"/>
                  </a:cubicBezTo>
                  <a:cubicBezTo>
                    <a:pt x="859149" y="-122780"/>
                    <a:pt x="1658192" y="-122780"/>
                    <a:pt x="2149001" y="368340"/>
                  </a:cubicBezTo>
                  <a:cubicBezTo>
                    <a:pt x="2640121" y="859149"/>
                    <a:pt x="2640121" y="1658192"/>
                    <a:pt x="2149001" y="2149001"/>
                  </a:cubicBezTo>
                  <a:lnTo>
                    <a:pt x="2149001" y="2149001"/>
                  </a:lnTo>
                  <a:close/>
                  <a:moveTo>
                    <a:pt x="384203" y="384203"/>
                  </a:moveTo>
                  <a:cubicBezTo>
                    <a:pt x="-97897" y="866303"/>
                    <a:pt x="-97897" y="1650727"/>
                    <a:pt x="384203" y="2132828"/>
                  </a:cubicBezTo>
                  <a:cubicBezTo>
                    <a:pt x="866303" y="2614928"/>
                    <a:pt x="1650727" y="2614928"/>
                    <a:pt x="2132828" y="2132828"/>
                  </a:cubicBezTo>
                  <a:cubicBezTo>
                    <a:pt x="2614928" y="1650727"/>
                    <a:pt x="2614928" y="866303"/>
                    <a:pt x="2132828" y="384203"/>
                  </a:cubicBezTo>
                  <a:cubicBezTo>
                    <a:pt x="1651038" y="-97897"/>
                    <a:pt x="866614" y="-97897"/>
                    <a:pt x="384203" y="384203"/>
                  </a:cubicBezTo>
                  <a:lnTo>
                    <a:pt x="384203" y="384203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ssion Script"/>
                <a:ea typeface="+mn-ea"/>
                <a:cs typeface="+mn-cs"/>
              </a:endParaRPr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2E475B61-03D7-2844-49CA-9FD422B160C9}"/>
                </a:ext>
              </a:extLst>
            </p:cNvPr>
            <p:cNvSpPr/>
            <p:nvPr/>
          </p:nvSpPr>
          <p:spPr>
            <a:xfrm>
              <a:off x="5146826" y="2035427"/>
              <a:ext cx="2337720" cy="2337720"/>
            </a:xfrm>
            <a:custGeom>
              <a:avLst/>
              <a:gdLst>
                <a:gd name="connsiteX0" fmla="*/ 1995740 w 2337720"/>
                <a:gd name="connsiteY0" fmla="*/ 1995740 h 2337720"/>
                <a:gd name="connsiteX1" fmla="*/ 341980 w 2337720"/>
                <a:gd name="connsiteY1" fmla="*/ 1995740 h 2337720"/>
                <a:gd name="connsiteX2" fmla="*/ 341980 w 2337720"/>
                <a:gd name="connsiteY2" fmla="*/ 341980 h 2337720"/>
                <a:gd name="connsiteX3" fmla="*/ 1995740 w 2337720"/>
                <a:gd name="connsiteY3" fmla="*/ 341980 h 2337720"/>
                <a:gd name="connsiteX4" fmla="*/ 1995740 w 2337720"/>
                <a:gd name="connsiteY4" fmla="*/ 1995740 h 2337720"/>
                <a:gd name="connsiteX5" fmla="*/ 1995740 w 2337720"/>
                <a:gd name="connsiteY5" fmla="*/ 1995740 h 2337720"/>
                <a:gd name="connsiteX6" fmla="*/ 358154 w 2337720"/>
                <a:gd name="connsiteY6" fmla="*/ 358154 h 2337720"/>
                <a:gd name="connsiteX7" fmla="*/ 358154 w 2337720"/>
                <a:gd name="connsiteY7" fmla="*/ 1979877 h 2337720"/>
                <a:gd name="connsiteX8" fmla="*/ 1979877 w 2337720"/>
                <a:gd name="connsiteY8" fmla="*/ 1979877 h 2337720"/>
                <a:gd name="connsiteX9" fmla="*/ 1979877 w 2337720"/>
                <a:gd name="connsiteY9" fmla="*/ 358154 h 2337720"/>
                <a:gd name="connsiteX10" fmla="*/ 358154 w 2337720"/>
                <a:gd name="connsiteY10" fmla="*/ 358154 h 2337720"/>
                <a:gd name="connsiteX11" fmla="*/ 358154 w 2337720"/>
                <a:gd name="connsiteY11" fmla="*/ 358154 h 23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37720" h="2337720">
                  <a:moveTo>
                    <a:pt x="1995740" y="1995740"/>
                  </a:moveTo>
                  <a:cubicBezTo>
                    <a:pt x="1539766" y="2451714"/>
                    <a:pt x="797954" y="2451714"/>
                    <a:pt x="341980" y="1995740"/>
                  </a:cubicBezTo>
                  <a:cubicBezTo>
                    <a:pt x="-113993" y="1539766"/>
                    <a:pt x="-113993" y="797954"/>
                    <a:pt x="341980" y="341980"/>
                  </a:cubicBezTo>
                  <a:cubicBezTo>
                    <a:pt x="797954" y="-113993"/>
                    <a:pt x="1539766" y="-113993"/>
                    <a:pt x="1995740" y="341980"/>
                  </a:cubicBezTo>
                  <a:cubicBezTo>
                    <a:pt x="2451714" y="797954"/>
                    <a:pt x="2451714" y="1539766"/>
                    <a:pt x="1995740" y="1995740"/>
                  </a:cubicBezTo>
                  <a:lnTo>
                    <a:pt x="1995740" y="1995740"/>
                  </a:lnTo>
                  <a:close/>
                  <a:moveTo>
                    <a:pt x="358154" y="358154"/>
                  </a:moveTo>
                  <a:cubicBezTo>
                    <a:pt x="-89111" y="805108"/>
                    <a:pt x="-89111" y="1532924"/>
                    <a:pt x="358154" y="1979877"/>
                  </a:cubicBezTo>
                  <a:cubicBezTo>
                    <a:pt x="805419" y="2427142"/>
                    <a:pt x="1532924" y="2426831"/>
                    <a:pt x="1979877" y="1979877"/>
                  </a:cubicBezTo>
                  <a:cubicBezTo>
                    <a:pt x="2427142" y="1532924"/>
                    <a:pt x="2427142" y="805108"/>
                    <a:pt x="1979877" y="358154"/>
                  </a:cubicBezTo>
                  <a:cubicBezTo>
                    <a:pt x="1532613" y="-89111"/>
                    <a:pt x="805108" y="-89111"/>
                    <a:pt x="358154" y="358154"/>
                  </a:cubicBezTo>
                  <a:lnTo>
                    <a:pt x="358154" y="358154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ssion Script"/>
                <a:ea typeface="+mn-ea"/>
                <a:cs typeface="+mn-cs"/>
              </a:endParaRPr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820143A5-22F9-02CF-B298-4DB39997D602}"/>
                </a:ext>
              </a:extLst>
            </p:cNvPr>
            <p:cNvSpPr/>
            <p:nvPr/>
          </p:nvSpPr>
          <p:spPr>
            <a:xfrm>
              <a:off x="5236404" y="2125238"/>
              <a:ext cx="2158565" cy="2158332"/>
            </a:xfrm>
            <a:custGeom>
              <a:avLst/>
              <a:gdLst>
                <a:gd name="connsiteX0" fmla="*/ 1842712 w 2158565"/>
                <a:gd name="connsiteY0" fmla="*/ 1842479 h 2158332"/>
                <a:gd name="connsiteX1" fmla="*/ 315853 w 2158565"/>
                <a:gd name="connsiteY1" fmla="*/ 1842479 h 2158332"/>
                <a:gd name="connsiteX2" fmla="*/ 315853 w 2158565"/>
                <a:gd name="connsiteY2" fmla="*/ 315620 h 2158332"/>
                <a:gd name="connsiteX3" fmla="*/ 1842712 w 2158565"/>
                <a:gd name="connsiteY3" fmla="*/ 315620 h 2158332"/>
                <a:gd name="connsiteX4" fmla="*/ 1842712 w 2158565"/>
                <a:gd name="connsiteY4" fmla="*/ 1842479 h 2158332"/>
                <a:gd name="connsiteX5" fmla="*/ 1842712 w 2158565"/>
                <a:gd name="connsiteY5" fmla="*/ 1842479 h 2158332"/>
                <a:gd name="connsiteX6" fmla="*/ 332027 w 2158565"/>
                <a:gd name="connsiteY6" fmla="*/ 331483 h 2158332"/>
                <a:gd name="connsiteX7" fmla="*/ 332027 w 2158565"/>
                <a:gd name="connsiteY7" fmla="*/ 1826305 h 2158332"/>
                <a:gd name="connsiteX8" fmla="*/ 1826849 w 2158565"/>
                <a:gd name="connsiteY8" fmla="*/ 1826305 h 2158332"/>
                <a:gd name="connsiteX9" fmla="*/ 1826849 w 2158565"/>
                <a:gd name="connsiteY9" fmla="*/ 331483 h 2158332"/>
                <a:gd name="connsiteX10" fmla="*/ 332027 w 2158565"/>
                <a:gd name="connsiteY10" fmla="*/ 331483 h 2158332"/>
                <a:gd name="connsiteX11" fmla="*/ 332027 w 2158565"/>
                <a:gd name="connsiteY11" fmla="*/ 331483 h 2158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58565" h="2158332">
                  <a:moveTo>
                    <a:pt x="1842712" y="1842479"/>
                  </a:moveTo>
                  <a:cubicBezTo>
                    <a:pt x="1421885" y="2263617"/>
                    <a:pt x="736680" y="2263617"/>
                    <a:pt x="315853" y="1842479"/>
                  </a:cubicBezTo>
                  <a:cubicBezTo>
                    <a:pt x="-105284" y="1421652"/>
                    <a:pt x="-105284" y="736447"/>
                    <a:pt x="315853" y="315620"/>
                  </a:cubicBezTo>
                  <a:cubicBezTo>
                    <a:pt x="736991" y="-105207"/>
                    <a:pt x="1421885" y="-105207"/>
                    <a:pt x="1842712" y="315620"/>
                  </a:cubicBezTo>
                  <a:cubicBezTo>
                    <a:pt x="2263850" y="736447"/>
                    <a:pt x="2263850" y="1421652"/>
                    <a:pt x="1842712" y="1842479"/>
                  </a:cubicBezTo>
                  <a:lnTo>
                    <a:pt x="1842712" y="1842479"/>
                  </a:lnTo>
                  <a:close/>
                  <a:moveTo>
                    <a:pt x="332027" y="331483"/>
                  </a:moveTo>
                  <a:cubicBezTo>
                    <a:pt x="-80091" y="743601"/>
                    <a:pt x="-80091" y="1414187"/>
                    <a:pt x="332027" y="1826305"/>
                  </a:cubicBezTo>
                  <a:cubicBezTo>
                    <a:pt x="744145" y="2238423"/>
                    <a:pt x="1414731" y="2238423"/>
                    <a:pt x="1826849" y="1826305"/>
                  </a:cubicBezTo>
                  <a:cubicBezTo>
                    <a:pt x="2238967" y="1414187"/>
                    <a:pt x="2238967" y="743601"/>
                    <a:pt x="1826849" y="331483"/>
                  </a:cubicBezTo>
                  <a:cubicBezTo>
                    <a:pt x="1414731" y="-80324"/>
                    <a:pt x="744145" y="-80635"/>
                    <a:pt x="332027" y="331483"/>
                  </a:cubicBezTo>
                  <a:lnTo>
                    <a:pt x="332027" y="331483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ssion Script"/>
                <a:ea typeface="+mn-ea"/>
                <a:cs typeface="+mn-cs"/>
              </a:endParaRPr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6670D923-9156-2C63-841A-0C7595058829}"/>
                </a:ext>
              </a:extLst>
            </p:cNvPr>
            <p:cNvSpPr/>
            <p:nvPr/>
          </p:nvSpPr>
          <p:spPr>
            <a:xfrm>
              <a:off x="5325903" y="2214815"/>
              <a:ext cx="1979216" cy="1978944"/>
            </a:xfrm>
            <a:custGeom>
              <a:avLst/>
              <a:gdLst>
                <a:gd name="connsiteX0" fmla="*/ 1689762 w 1979216"/>
                <a:gd name="connsiteY0" fmla="*/ 1689451 h 1978944"/>
                <a:gd name="connsiteX1" fmla="*/ 289494 w 1979216"/>
                <a:gd name="connsiteY1" fmla="*/ 1689451 h 1978944"/>
                <a:gd name="connsiteX2" fmla="*/ 289494 w 1979216"/>
                <a:gd name="connsiteY2" fmla="*/ 289493 h 1978944"/>
                <a:gd name="connsiteX3" fmla="*/ 1689451 w 1979216"/>
                <a:gd name="connsiteY3" fmla="*/ 289493 h 1978944"/>
                <a:gd name="connsiteX4" fmla="*/ 1689762 w 1979216"/>
                <a:gd name="connsiteY4" fmla="*/ 1689451 h 1978944"/>
                <a:gd name="connsiteX5" fmla="*/ 1689762 w 1979216"/>
                <a:gd name="connsiteY5" fmla="*/ 1689451 h 1978944"/>
                <a:gd name="connsiteX6" fmla="*/ 305978 w 1979216"/>
                <a:gd name="connsiteY6" fmla="*/ 305667 h 1978944"/>
                <a:gd name="connsiteX7" fmla="*/ 305978 w 1979216"/>
                <a:gd name="connsiteY7" fmla="*/ 1673588 h 1978944"/>
                <a:gd name="connsiteX8" fmla="*/ 1673899 w 1979216"/>
                <a:gd name="connsiteY8" fmla="*/ 1673588 h 1978944"/>
                <a:gd name="connsiteX9" fmla="*/ 1673899 w 1979216"/>
                <a:gd name="connsiteY9" fmla="*/ 305667 h 1978944"/>
                <a:gd name="connsiteX10" fmla="*/ 305978 w 1979216"/>
                <a:gd name="connsiteY10" fmla="*/ 305667 h 1978944"/>
                <a:gd name="connsiteX11" fmla="*/ 305978 w 1979216"/>
                <a:gd name="connsiteY11" fmla="*/ 305667 h 1978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79216" h="1978944">
                  <a:moveTo>
                    <a:pt x="1689762" y="1689451"/>
                  </a:moveTo>
                  <a:cubicBezTo>
                    <a:pt x="1303770" y="2075442"/>
                    <a:pt x="675485" y="2075442"/>
                    <a:pt x="289494" y="1689451"/>
                  </a:cubicBezTo>
                  <a:cubicBezTo>
                    <a:pt x="-96498" y="1303459"/>
                    <a:pt x="-96498" y="675485"/>
                    <a:pt x="289494" y="289493"/>
                  </a:cubicBezTo>
                  <a:cubicBezTo>
                    <a:pt x="675485" y="-96498"/>
                    <a:pt x="1303459" y="-96498"/>
                    <a:pt x="1689451" y="289493"/>
                  </a:cubicBezTo>
                  <a:cubicBezTo>
                    <a:pt x="2075753" y="675485"/>
                    <a:pt x="2075753" y="1303459"/>
                    <a:pt x="1689762" y="1689451"/>
                  </a:cubicBezTo>
                  <a:lnTo>
                    <a:pt x="1689762" y="1689451"/>
                  </a:lnTo>
                  <a:close/>
                  <a:moveTo>
                    <a:pt x="305978" y="305667"/>
                  </a:moveTo>
                  <a:cubicBezTo>
                    <a:pt x="-71304" y="682950"/>
                    <a:pt x="-71304" y="1296617"/>
                    <a:pt x="305978" y="1673588"/>
                  </a:cubicBezTo>
                  <a:cubicBezTo>
                    <a:pt x="683261" y="2050559"/>
                    <a:pt x="1296617" y="2050559"/>
                    <a:pt x="1673899" y="1673588"/>
                  </a:cubicBezTo>
                  <a:cubicBezTo>
                    <a:pt x="2051181" y="1296617"/>
                    <a:pt x="2051181" y="682950"/>
                    <a:pt x="1673899" y="305667"/>
                  </a:cubicBezTo>
                  <a:cubicBezTo>
                    <a:pt x="1296617" y="-71615"/>
                    <a:pt x="682950" y="-71615"/>
                    <a:pt x="305978" y="305667"/>
                  </a:cubicBezTo>
                  <a:lnTo>
                    <a:pt x="305978" y="305667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ssion Script"/>
                <a:ea typeface="+mn-ea"/>
                <a:cs typeface="+mn-cs"/>
              </a:endParaRPr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4788BBB2-AFCD-475C-4E1D-568AF1EDED29}"/>
                </a:ext>
              </a:extLst>
            </p:cNvPr>
            <p:cNvSpPr/>
            <p:nvPr/>
          </p:nvSpPr>
          <p:spPr>
            <a:xfrm>
              <a:off x="5415792" y="2304509"/>
              <a:ext cx="1799789" cy="1799672"/>
            </a:xfrm>
            <a:custGeom>
              <a:avLst/>
              <a:gdLst>
                <a:gd name="connsiteX0" fmla="*/ 1536423 w 1799789"/>
                <a:gd name="connsiteY0" fmla="*/ 1536306 h 1799672"/>
                <a:gd name="connsiteX1" fmla="*/ 263367 w 1799789"/>
                <a:gd name="connsiteY1" fmla="*/ 1536306 h 1799672"/>
                <a:gd name="connsiteX2" fmla="*/ 263367 w 1799789"/>
                <a:gd name="connsiteY2" fmla="*/ 263250 h 1799672"/>
                <a:gd name="connsiteX3" fmla="*/ 1536423 w 1799789"/>
                <a:gd name="connsiteY3" fmla="*/ 263250 h 1799672"/>
                <a:gd name="connsiteX4" fmla="*/ 1536423 w 1799789"/>
                <a:gd name="connsiteY4" fmla="*/ 1536306 h 1799672"/>
                <a:gd name="connsiteX5" fmla="*/ 1536423 w 1799789"/>
                <a:gd name="connsiteY5" fmla="*/ 1536306 h 1799672"/>
                <a:gd name="connsiteX6" fmla="*/ 279540 w 1799789"/>
                <a:gd name="connsiteY6" fmla="*/ 279424 h 1799672"/>
                <a:gd name="connsiteX7" fmla="*/ 279540 w 1799789"/>
                <a:gd name="connsiteY7" fmla="*/ 1520443 h 1799672"/>
                <a:gd name="connsiteX8" fmla="*/ 1520560 w 1799789"/>
                <a:gd name="connsiteY8" fmla="*/ 1520443 h 1799672"/>
                <a:gd name="connsiteX9" fmla="*/ 1520560 w 1799789"/>
                <a:gd name="connsiteY9" fmla="*/ 279424 h 1799672"/>
                <a:gd name="connsiteX10" fmla="*/ 279540 w 1799789"/>
                <a:gd name="connsiteY10" fmla="*/ 279424 h 1799672"/>
                <a:gd name="connsiteX11" fmla="*/ 279540 w 1799789"/>
                <a:gd name="connsiteY11" fmla="*/ 279424 h 1799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99789" h="1799672">
                  <a:moveTo>
                    <a:pt x="1536423" y="1536306"/>
                  </a:moveTo>
                  <a:cubicBezTo>
                    <a:pt x="1185267" y="1887462"/>
                    <a:pt x="614211" y="1887462"/>
                    <a:pt x="263367" y="1536306"/>
                  </a:cubicBezTo>
                  <a:cubicBezTo>
                    <a:pt x="-87789" y="1185461"/>
                    <a:pt x="-87789" y="614095"/>
                    <a:pt x="263367" y="263250"/>
                  </a:cubicBezTo>
                  <a:cubicBezTo>
                    <a:pt x="614211" y="-87906"/>
                    <a:pt x="1185578" y="-87595"/>
                    <a:pt x="1536423" y="263250"/>
                  </a:cubicBezTo>
                  <a:cubicBezTo>
                    <a:pt x="1887578" y="614095"/>
                    <a:pt x="1887578" y="1185461"/>
                    <a:pt x="1536423" y="1536306"/>
                  </a:cubicBezTo>
                  <a:lnTo>
                    <a:pt x="1536423" y="1536306"/>
                  </a:lnTo>
                  <a:close/>
                  <a:moveTo>
                    <a:pt x="279540" y="279424"/>
                  </a:moveTo>
                  <a:cubicBezTo>
                    <a:pt x="-62595" y="621560"/>
                    <a:pt x="-62595" y="1178308"/>
                    <a:pt x="279540" y="1520443"/>
                  </a:cubicBezTo>
                  <a:cubicBezTo>
                    <a:pt x="621676" y="1862579"/>
                    <a:pt x="1178424" y="1862579"/>
                    <a:pt x="1520560" y="1520443"/>
                  </a:cubicBezTo>
                  <a:cubicBezTo>
                    <a:pt x="1862696" y="1178308"/>
                    <a:pt x="1862696" y="621560"/>
                    <a:pt x="1520560" y="279424"/>
                  </a:cubicBezTo>
                  <a:cubicBezTo>
                    <a:pt x="1178424" y="-63023"/>
                    <a:pt x="621365" y="-62712"/>
                    <a:pt x="279540" y="279424"/>
                  </a:cubicBezTo>
                  <a:lnTo>
                    <a:pt x="279540" y="279424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ssion Script"/>
                <a:ea typeface="+mn-ea"/>
                <a:cs typeface="+mn-cs"/>
              </a:endParaRPr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F4B6990B-EB76-5E7A-7387-5869F8B98869}"/>
                </a:ext>
              </a:extLst>
            </p:cNvPr>
            <p:cNvSpPr/>
            <p:nvPr/>
          </p:nvSpPr>
          <p:spPr>
            <a:xfrm>
              <a:off x="5505602" y="2394203"/>
              <a:ext cx="1620168" cy="1620168"/>
            </a:xfrm>
            <a:custGeom>
              <a:avLst/>
              <a:gdLst>
                <a:gd name="connsiteX0" fmla="*/ 1383161 w 1620168"/>
                <a:gd name="connsiteY0" fmla="*/ 1383161 h 1620168"/>
                <a:gd name="connsiteX1" fmla="*/ 237007 w 1620168"/>
                <a:gd name="connsiteY1" fmla="*/ 1383161 h 1620168"/>
                <a:gd name="connsiteX2" fmla="*/ 237007 w 1620168"/>
                <a:gd name="connsiteY2" fmla="*/ 237007 h 1620168"/>
                <a:gd name="connsiteX3" fmla="*/ 1383161 w 1620168"/>
                <a:gd name="connsiteY3" fmla="*/ 237007 h 1620168"/>
                <a:gd name="connsiteX4" fmla="*/ 1383161 w 1620168"/>
                <a:gd name="connsiteY4" fmla="*/ 1383161 h 1620168"/>
                <a:gd name="connsiteX5" fmla="*/ 1383161 w 1620168"/>
                <a:gd name="connsiteY5" fmla="*/ 1383161 h 1620168"/>
                <a:gd name="connsiteX6" fmla="*/ 252869 w 1620168"/>
                <a:gd name="connsiteY6" fmla="*/ 253180 h 1620168"/>
                <a:gd name="connsiteX7" fmla="*/ 252869 w 1620168"/>
                <a:gd name="connsiteY7" fmla="*/ 1367299 h 1620168"/>
                <a:gd name="connsiteX8" fmla="*/ 1366988 w 1620168"/>
                <a:gd name="connsiteY8" fmla="*/ 1367299 h 1620168"/>
                <a:gd name="connsiteX9" fmla="*/ 1366988 w 1620168"/>
                <a:gd name="connsiteY9" fmla="*/ 253180 h 1620168"/>
                <a:gd name="connsiteX10" fmla="*/ 252869 w 1620168"/>
                <a:gd name="connsiteY10" fmla="*/ 253180 h 1620168"/>
                <a:gd name="connsiteX11" fmla="*/ 252869 w 1620168"/>
                <a:gd name="connsiteY11" fmla="*/ 253180 h 1620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20168" h="1620168">
                  <a:moveTo>
                    <a:pt x="1383161" y="1383161"/>
                  </a:moveTo>
                  <a:cubicBezTo>
                    <a:pt x="1067152" y="1699171"/>
                    <a:pt x="553016" y="1699171"/>
                    <a:pt x="237007" y="1383161"/>
                  </a:cubicBezTo>
                  <a:cubicBezTo>
                    <a:pt x="-79002" y="1067152"/>
                    <a:pt x="-79002" y="553016"/>
                    <a:pt x="237007" y="237007"/>
                  </a:cubicBezTo>
                  <a:cubicBezTo>
                    <a:pt x="553016" y="-79002"/>
                    <a:pt x="1067152" y="-79002"/>
                    <a:pt x="1383161" y="237007"/>
                  </a:cubicBezTo>
                  <a:cubicBezTo>
                    <a:pt x="1699171" y="553016"/>
                    <a:pt x="1699171" y="1067152"/>
                    <a:pt x="1383161" y="1383161"/>
                  </a:cubicBezTo>
                  <a:lnTo>
                    <a:pt x="1383161" y="1383161"/>
                  </a:lnTo>
                  <a:close/>
                  <a:moveTo>
                    <a:pt x="252869" y="253180"/>
                  </a:moveTo>
                  <a:cubicBezTo>
                    <a:pt x="-54120" y="560480"/>
                    <a:pt x="-54120" y="1060310"/>
                    <a:pt x="252869" y="1367299"/>
                  </a:cubicBezTo>
                  <a:cubicBezTo>
                    <a:pt x="560170" y="1674288"/>
                    <a:pt x="1059688" y="1674288"/>
                    <a:pt x="1366988" y="1367299"/>
                  </a:cubicBezTo>
                  <a:cubicBezTo>
                    <a:pt x="1673977" y="1059999"/>
                    <a:pt x="1673977" y="560170"/>
                    <a:pt x="1366988" y="253180"/>
                  </a:cubicBezTo>
                  <a:cubicBezTo>
                    <a:pt x="1059999" y="-54120"/>
                    <a:pt x="560170" y="-54120"/>
                    <a:pt x="252869" y="253180"/>
                  </a:cubicBezTo>
                  <a:lnTo>
                    <a:pt x="252869" y="253180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ssion Script"/>
                <a:ea typeface="+mn-ea"/>
                <a:cs typeface="+mn-cs"/>
              </a:endParaRPr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DE575616-C609-A484-C781-A0D647208BC9}"/>
                </a:ext>
              </a:extLst>
            </p:cNvPr>
            <p:cNvSpPr/>
            <p:nvPr/>
          </p:nvSpPr>
          <p:spPr>
            <a:xfrm>
              <a:off x="5595296" y="2484014"/>
              <a:ext cx="1440896" cy="1440780"/>
            </a:xfrm>
            <a:custGeom>
              <a:avLst/>
              <a:gdLst>
                <a:gd name="connsiteX0" fmla="*/ 1230017 w 1440896"/>
                <a:gd name="connsiteY0" fmla="*/ 1229900 h 1440780"/>
                <a:gd name="connsiteX1" fmla="*/ 210763 w 1440896"/>
                <a:gd name="connsiteY1" fmla="*/ 1229900 h 1440780"/>
                <a:gd name="connsiteX2" fmla="*/ 210763 w 1440896"/>
                <a:gd name="connsiteY2" fmla="*/ 210647 h 1440780"/>
                <a:gd name="connsiteX3" fmla="*/ 1230017 w 1440896"/>
                <a:gd name="connsiteY3" fmla="*/ 210647 h 1440780"/>
                <a:gd name="connsiteX4" fmla="*/ 1230017 w 1440896"/>
                <a:gd name="connsiteY4" fmla="*/ 1229900 h 1440780"/>
                <a:gd name="connsiteX5" fmla="*/ 1230017 w 1440896"/>
                <a:gd name="connsiteY5" fmla="*/ 1229900 h 1440780"/>
                <a:gd name="connsiteX6" fmla="*/ 226937 w 1440896"/>
                <a:gd name="connsiteY6" fmla="*/ 226820 h 1440780"/>
                <a:gd name="connsiteX7" fmla="*/ 226937 w 1440896"/>
                <a:gd name="connsiteY7" fmla="*/ 1214038 h 1440780"/>
                <a:gd name="connsiteX8" fmla="*/ 1214154 w 1440896"/>
                <a:gd name="connsiteY8" fmla="*/ 1214038 h 1440780"/>
                <a:gd name="connsiteX9" fmla="*/ 1214154 w 1440896"/>
                <a:gd name="connsiteY9" fmla="*/ 226820 h 1440780"/>
                <a:gd name="connsiteX10" fmla="*/ 226937 w 1440896"/>
                <a:gd name="connsiteY10" fmla="*/ 226820 h 1440780"/>
                <a:gd name="connsiteX11" fmla="*/ 226937 w 1440896"/>
                <a:gd name="connsiteY11" fmla="*/ 226820 h 1440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40896" h="1440780">
                  <a:moveTo>
                    <a:pt x="1230017" y="1229900"/>
                  </a:moveTo>
                  <a:cubicBezTo>
                    <a:pt x="949154" y="1511074"/>
                    <a:pt x="491937" y="1511074"/>
                    <a:pt x="210763" y="1229900"/>
                  </a:cubicBezTo>
                  <a:cubicBezTo>
                    <a:pt x="-70410" y="948727"/>
                    <a:pt x="-70099" y="491509"/>
                    <a:pt x="210763" y="210647"/>
                  </a:cubicBezTo>
                  <a:cubicBezTo>
                    <a:pt x="491626" y="-70216"/>
                    <a:pt x="949154" y="-70216"/>
                    <a:pt x="1230017" y="210647"/>
                  </a:cubicBezTo>
                  <a:cubicBezTo>
                    <a:pt x="1511190" y="491820"/>
                    <a:pt x="1511190" y="949038"/>
                    <a:pt x="1230017" y="1229900"/>
                  </a:cubicBezTo>
                  <a:lnTo>
                    <a:pt x="1230017" y="1229900"/>
                  </a:lnTo>
                  <a:close/>
                  <a:moveTo>
                    <a:pt x="226937" y="226820"/>
                  </a:moveTo>
                  <a:cubicBezTo>
                    <a:pt x="-45216" y="498974"/>
                    <a:pt x="-45216" y="941884"/>
                    <a:pt x="226937" y="1214038"/>
                  </a:cubicBezTo>
                  <a:cubicBezTo>
                    <a:pt x="499090" y="1486191"/>
                    <a:pt x="942001" y="1486191"/>
                    <a:pt x="1214154" y="1214038"/>
                  </a:cubicBezTo>
                  <a:cubicBezTo>
                    <a:pt x="1486307" y="941884"/>
                    <a:pt x="1486307" y="498974"/>
                    <a:pt x="1214154" y="226820"/>
                  </a:cubicBezTo>
                  <a:cubicBezTo>
                    <a:pt x="941690" y="-45333"/>
                    <a:pt x="499090" y="-45333"/>
                    <a:pt x="226937" y="226820"/>
                  </a:cubicBezTo>
                  <a:lnTo>
                    <a:pt x="226937" y="226820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ssion Script"/>
                <a:ea typeface="+mn-ea"/>
                <a:cs typeface="+mn-cs"/>
              </a:endParaRPr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A81D1648-AF45-61C3-4F14-FD1835E3271A}"/>
                </a:ext>
              </a:extLst>
            </p:cNvPr>
            <p:cNvSpPr/>
            <p:nvPr/>
          </p:nvSpPr>
          <p:spPr>
            <a:xfrm>
              <a:off x="5684990" y="2573591"/>
              <a:ext cx="1261392" cy="1261392"/>
            </a:xfrm>
            <a:custGeom>
              <a:avLst/>
              <a:gdLst>
                <a:gd name="connsiteX0" fmla="*/ 1076872 w 1261392"/>
                <a:gd name="connsiteY0" fmla="*/ 1076872 h 1261392"/>
                <a:gd name="connsiteX1" fmla="*/ 184520 w 1261392"/>
                <a:gd name="connsiteY1" fmla="*/ 1076872 h 1261392"/>
                <a:gd name="connsiteX2" fmla="*/ 184520 w 1261392"/>
                <a:gd name="connsiteY2" fmla="*/ 184520 h 1261392"/>
                <a:gd name="connsiteX3" fmla="*/ 1076872 w 1261392"/>
                <a:gd name="connsiteY3" fmla="*/ 184520 h 1261392"/>
                <a:gd name="connsiteX4" fmla="*/ 1076872 w 1261392"/>
                <a:gd name="connsiteY4" fmla="*/ 1076872 h 1261392"/>
                <a:gd name="connsiteX5" fmla="*/ 1076872 w 1261392"/>
                <a:gd name="connsiteY5" fmla="*/ 1076872 h 1261392"/>
                <a:gd name="connsiteX6" fmla="*/ 200694 w 1261392"/>
                <a:gd name="connsiteY6" fmla="*/ 200694 h 1261392"/>
                <a:gd name="connsiteX7" fmla="*/ 200694 w 1261392"/>
                <a:gd name="connsiteY7" fmla="*/ 1061010 h 1261392"/>
                <a:gd name="connsiteX8" fmla="*/ 1061010 w 1261392"/>
                <a:gd name="connsiteY8" fmla="*/ 1061010 h 1261392"/>
                <a:gd name="connsiteX9" fmla="*/ 1061010 w 1261392"/>
                <a:gd name="connsiteY9" fmla="*/ 200694 h 1261392"/>
                <a:gd name="connsiteX10" fmla="*/ 200694 w 1261392"/>
                <a:gd name="connsiteY10" fmla="*/ 200694 h 1261392"/>
                <a:gd name="connsiteX11" fmla="*/ 200694 w 1261392"/>
                <a:gd name="connsiteY11" fmla="*/ 200694 h 1261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61392" h="1261392">
                  <a:moveTo>
                    <a:pt x="1076872" y="1076872"/>
                  </a:moveTo>
                  <a:cubicBezTo>
                    <a:pt x="830846" y="1322899"/>
                    <a:pt x="430547" y="1322899"/>
                    <a:pt x="184520" y="1076872"/>
                  </a:cubicBezTo>
                  <a:cubicBezTo>
                    <a:pt x="-61507" y="830846"/>
                    <a:pt x="-61507" y="430547"/>
                    <a:pt x="184520" y="184520"/>
                  </a:cubicBezTo>
                  <a:cubicBezTo>
                    <a:pt x="430547" y="-61507"/>
                    <a:pt x="830846" y="-61507"/>
                    <a:pt x="1076872" y="184520"/>
                  </a:cubicBezTo>
                  <a:cubicBezTo>
                    <a:pt x="1322899" y="430547"/>
                    <a:pt x="1322899" y="830846"/>
                    <a:pt x="1076872" y="1076872"/>
                  </a:cubicBezTo>
                  <a:lnTo>
                    <a:pt x="1076872" y="1076872"/>
                  </a:lnTo>
                  <a:close/>
                  <a:moveTo>
                    <a:pt x="200694" y="200694"/>
                  </a:moveTo>
                  <a:cubicBezTo>
                    <a:pt x="-36624" y="438012"/>
                    <a:pt x="-36624" y="823692"/>
                    <a:pt x="200694" y="1061010"/>
                  </a:cubicBezTo>
                  <a:cubicBezTo>
                    <a:pt x="437700" y="1298016"/>
                    <a:pt x="823692" y="1298016"/>
                    <a:pt x="1061010" y="1061010"/>
                  </a:cubicBezTo>
                  <a:cubicBezTo>
                    <a:pt x="1298016" y="823692"/>
                    <a:pt x="1298016" y="437700"/>
                    <a:pt x="1061010" y="200694"/>
                  </a:cubicBezTo>
                  <a:cubicBezTo>
                    <a:pt x="823692" y="-36624"/>
                    <a:pt x="437700" y="-36624"/>
                    <a:pt x="200694" y="200694"/>
                  </a:cubicBezTo>
                  <a:lnTo>
                    <a:pt x="200694" y="200694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ssion Script"/>
                <a:ea typeface="+mn-ea"/>
                <a:cs typeface="+mn-cs"/>
              </a:endParaRPr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B96C7DE0-365C-149E-4214-23F81AD0A3A8}"/>
                </a:ext>
              </a:extLst>
            </p:cNvPr>
            <p:cNvSpPr/>
            <p:nvPr/>
          </p:nvSpPr>
          <p:spPr>
            <a:xfrm>
              <a:off x="5774568" y="2663169"/>
              <a:ext cx="1082237" cy="1082237"/>
            </a:xfrm>
            <a:custGeom>
              <a:avLst/>
              <a:gdLst>
                <a:gd name="connsiteX0" fmla="*/ 923844 w 1082237"/>
                <a:gd name="connsiteY0" fmla="*/ 923844 h 1082237"/>
                <a:gd name="connsiteX1" fmla="*/ 158393 w 1082237"/>
                <a:gd name="connsiteY1" fmla="*/ 923844 h 1082237"/>
                <a:gd name="connsiteX2" fmla="*/ 158393 w 1082237"/>
                <a:gd name="connsiteY2" fmla="*/ 158393 h 1082237"/>
                <a:gd name="connsiteX3" fmla="*/ 923844 w 1082237"/>
                <a:gd name="connsiteY3" fmla="*/ 158393 h 1082237"/>
                <a:gd name="connsiteX4" fmla="*/ 923844 w 1082237"/>
                <a:gd name="connsiteY4" fmla="*/ 923844 h 1082237"/>
                <a:gd name="connsiteX5" fmla="*/ 923844 w 1082237"/>
                <a:gd name="connsiteY5" fmla="*/ 923844 h 1082237"/>
                <a:gd name="connsiteX6" fmla="*/ 174567 w 1082237"/>
                <a:gd name="connsiteY6" fmla="*/ 174567 h 1082237"/>
                <a:gd name="connsiteX7" fmla="*/ 174567 w 1082237"/>
                <a:gd name="connsiteY7" fmla="*/ 907981 h 1082237"/>
                <a:gd name="connsiteX8" fmla="*/ 907981 w 1082237"/>
                <a:gd name="connsiteY8" fmla="*/ 907981 h 1082237"/>
                <a:gd name="connsiteX9" fmla="*/ 907981 w 1082237"/>
                <a:gd name="connsiteY9" fmla="*/ 174567 h 1082237"/>
                <a:gd name="connsiteX10" fmla="*/ 174567 w 1082237"/>
                <a:gd name="connsiteY10" fmla="*/ 174567 h 1082237"/>
                <a:gd name="connsiteX11" fmla="*/ 174567 w 1082237"/>
                <a:gd name="connsiteY11" fmla="*/ 174567 h 1082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82237" h="1082237">
                  <a:moveTo>
                    <a:pt x="923844" y="923844"/>
                  </a:moveTo>
                  <a:cubicBezTo>
                    <a:pt x="712653" y="1135035"/>
                    <a:pt x="369273" y="1135035"/>
                    <a:pt x="158393" y="923844"/>
                  </a:cubicBezTo>
                  <a:cubicBezTo>
                    <a:pt x="-52798" y="712964"/>
                    <a:pt x="-52798" y="369584"/>
                    <a:pt x="158393" y="158393"/>
                  </a:cubicBezTo>
                  <a:cubicBezTo>
                    <a:pt x="369273" y="-52798"/>
                    <a:pt x="712653" y="-52798"/>
                    <a:pt x="923844" y="158393"/>
                  </a:cubicBezTo>
                  <a:cubicBezTo>
                    <a:pt x="1135035" y="369584"/>
                    <a:pt x="1135035" y="712964"/>
                    <a:pt x="923844" y="923844"/>
                  </a:cubicBezTo>
                  <a:lnTo>
                    <a:pt x="923844" y="923844"/>
                  </a:lnTo>
                  <a:close/>
                  <a:moveTo>
                    <a:pt x="174567" y="174567"/>
                  </a:moveTo>
                  <a:cubicBezTo>
                    <a:pt x="-27604" y="376738"/>
                    <a:pt x="-27604" y="705810"/>
                    <a:pt x="174567" y="907981"/>
                  </a:cubicBezTo>
                  <a:cubicBezTo>
                    <a:pt x="376738" y="1110153"/>
                    <a:pt x="705810" y="1110153"/>
                    <a:pt x="907981" y="907981"/>
                  </a:cubicBezTo>
                  <a:cubicBezTo>
                    <a:pt x="1110153" y="705810"/>
                    <a:pt x="1110153" y="376738"/>
                    <a:pt x="907981" y="174567"/>
                  </a:cubicBezTo>
                  <a:cubicBezTo>
                    <a:pt x="705810" y="-27604"/>
                    <a:pt x="376738" y="-27604"/>
                    <a:pt x="174567" y="174567"/>
                  </a:cubicBezTo>
                  <a:lnTo>
                    <a:pt x="174567" y="174567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ssion Script"/>
                <a:ea typeface="+mn-ea"/>
                <a:cs typeface="+mn-cs"/>
              </a:endParaRPr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F6B8BF13-53B2-2098-AEEC-B8BDF2D9406E}"/>
                </a:ext>
              </a:extLst>
            </p:cNvPr>
            <p:cNvSpPr/>
            <p:nvPr/>
          </p:nvSpPr>
          <p:spPr>
            <a:xfrm>
              <a:off x="5864378" y="2752979"/>
              <a:ext cx="902616" cy="902616"/>
            </a:xfrm>
            <a:custGeom>
              <a:avLst/>
              <a:gdLst>
                <a:gd name="connsiteX0" fmla="*/ 770583 w 902616"/>
                <a:gd name="connsiteY0" fmla="*/ 770583 h 902616"/>
                <a:gd name="connsiteX1" fmla="*/ 132033 w 902616"/>
                <a:gd name="connsiteY1" fmla="*/ 770583 h 902616"/>
                <a:gd name="connsiteX2" fmla="*/ 132033 w 902616"/>
                <a:gd name="connsiteY2" fmla="*/ 132033 h 902616"/>
                <a:gd name="connsiteX3" fmla="*/ 770583 w 902616"/>
                <a:gd name="connsiteY3" fmla="*/ 132033 h 902616"/>
                <a:gd name="connsiteX4" fmla="*/ 770583 w 902616"/>
                <a:gd name="connsiteY4" fmla="*/ 770583 h 902616"/>
                <a:gd name="connsiteX5" fmla="*/ 770583 w 902616"/>
                <a:gd name="connsiteY5" fmla="*/ 770583 h 902616"/>
                <a:gd name="connsiteX6" fmla="*/ 148207 w 902616"/>
                <a:gd name="connsiteY6" fmla="*/ 148207 h 902616"/>
                <a:gd name="connsiteX7" fmla="*/ 148207 w 902616"/>
                <a:gd name="connsiteY7" fmla="*/ 754720 h 902616"/>
                <a:gd name="connsiteX8" fmla="*/ 754720 w 902616"/>
                <a:gd name="connsiteY8" fmla="*/ 754720 h 902616"/>
                <a:gd name="connsiteX9" fmla="*/ 754720 w 902616"/>
                <a:gd name="connsiteY9" fmla="*/ 148207 h 902616"/>
                <a:gd name="connsiteX10" fmla="*/ 148207 w 902616"/>
                <a:gd name="connsiteY10" fmla="*/ 148207 h 902616"/>
                <a:gd name="connsiteX11" fmla="*/ 148207 w 902616"/>
                <a:gd name="connsiteY11" fmla="*/ 148207 h 902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2616" h="902616">
                  <a:moveTo>
                    <a:pt x="770583" y="770583"/>
                  </a:moveTo>
                  <a:cubicBezTo>
                    <a:pt x="594539" y="946627"/>
                    <a:pt x="308078" y="946627"/>
                    <a:pt x="132033" y="770583"/>
                  </a:cubicBezTo>
                  <a:cubicBezTo>
                    <a:pt x="-44011" y="594539"/>
                    <a:pt x="-44011" y="308078"/>
                    <a:pt x="132033" y="132033"/>
                  </a:cubicBezTo>
                  <a:cubicBezTo>
                    <a:pt x="308078" y="-44011"/>
                    <a:pt x="594539" y="-44011"/>
                    <a:pt x="770583" y="132033"/>
                  </a:cubicBezTo>
                  <a:cubicBezTo>
                    <a:pt x="946627" y="308078"/>
                    <a:pt x="946627" y="594539"/>
                    <a:pt x="770583" y="770583"/>
                  </a:cubicBezTo>
                  <a:lnTo>
                    <a:pt x="770583" y="770583"/>
                  </a:lnTo>
                  <a:close/>
                  <a:moveTo>
                    <a:pt x="148207" y="148207"/>
                  </a:moveTo>
                  <a:cubicBezTo>
                    <a:pt x="-19129" y="315542"/>
                    <a:pt x="-19129" y="587385"/>
                    <a:pt x="148207" y="754720"/>
                  </a:cubicBezTo>
                  <a:cubicBezTo>
                    <a:pt x="315542" y="921745"/>
                    <a:pt x="587385" y="921745"/>
                    <a:pt x="754720" y="754720"/>
                  </a:cubicBezTo>
                  <a:cubicBezTo>
                    <a:pt x="922056" y="587385"/>
                    <a:pt x="922056" y="315542"/>
                    <a:pt x="754720" y="148207"/>
                  </a:cubicBezTo>
                  <a:cubicBezTo>
                    <a:pt x="587385" y="-19129"/>
                    <a:pt x="315231" y="-19129"/>
                    <a:pt x="148207" y="148207"/>
                  </a:cubicBezTo>
                  <a:lnTo>
                    <a:pt x="148207" y="148207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ssion Script"/>
                <a:ea typeface="+mn-ea"/>
                <a:cs typeface="+mn-cs"/>
              </a:endParaRPr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DA2A6059-1002-D61D-EBAF-5B317043111B}"/>
                </a:ext>
              </a:extLst>
            </p:cNvPr>
            <p:cNvSpPr/>
            <p:nvPr/>
          </p:nvSpPr>
          <p:spPr>
            <a:xfrm>
              <a:off x="5954072" y="2842790"/>
              <a:ext cx="723111" cy="723228"/>
            </a:xfrm>
            <a:custGeom>
              <a:avLst/>
              <a:gdLst>
                <a:gd name="connsiteX0" fmla="*/ 617438 w 723111"/>
                <a:gd name="connsiteY0" fmla="*/ 617322 h 723228"/>
                <a:gd name="connsiteX1" fmla="*/ 105790 w 723111"/>
                <a:gd name="connsiteY1" fmla="*/ 617322 h 723228"/>
                <a:gd name="connsiteX2" fmla="*/ 105790 w 723111"/>
                <a:gd name="connsiteY2" fmla="*/ 105673 h 723228"/>
                <a:gd name="connsiteX3" fmla="*/ 617438 w 723111"/>
                <a:gd name="connsiteY3" fmla="*/ 105673 h 723228"/>
                <a:gd name="connsiteX4" fmla="*/ 617438 w 723111"/>
                <a:gd name="connsiteY4" fmla="*/ 617322 h 723228"/>
                <a:gd name="connsiteX5" fmla="*/ 617438 w 723111"/>
                <a:gd name="connsiteY5" fmla="*/ 617322 h 723228"/>
                <a:gd name="connsiteX6" fmla="*/ 121964 w 723111"/>
                <a:gd name="connsiteY6" fmla="*/ 121847 h 723228"/>
                <a:gd name="connsiteX7" fmla="*/ 121964 w 723111"/>
                <a:gd name="connsiteY7" fmla="*/ 601459 h 723228"/>
                <a:gd name="connsiteX8" fmla="*/ 601576 w 723111"/>
                <a:gd name="connsiteY8" fmla="*/ 601459 h 723228"/>
                <a:gd name="connsiteX9" fmla="*/ 601576 w 723111"/>
                <a:gd name="connsiteY9" fmla="*/ 121847 h 723228"/>
                <a:gd name="connsiteX10" fmla="*/ 121964 w 723111"/>
                <a:gd name="connsiteY10" fmla="*/ 121847 h 723228"/>
                <a:gd name="connsiteX11" fmla="*/ 121964 w 723111"/>
                <a:gd name="connsiteY11" fmla="*/ 121847 h 723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23111" h="723228">
                  <a:moveTo>
                    <a:pt x="617438" y="617322"/>
                  </a:moveTo>
                  <a:cubicBezTo>
                    <a:pt x="476230" y="758530"/>
                    <a:pt x="246688" y="758530"/>
                    <a:pt x="105790" y="617322"/>
                  </a:cubicBezTo>
                  <a:cubicBezTo>
                    <a:pt x="-35108" y="476113"/>
                    <a:pt x="-35419" y="246571"/>
                    <a:pt x="105790" y="105673"/>
                  </a:cubicBezTo>
                  <a:cubicBezTo>
                    <a:pt x="246688" y="-35224"/>
                    <a:pt x="476541" y="-35224"/>
                    <a:pt x="617438" y="105673"/>
                  </a:cubicBezTo>
                  <a:cubicBezTo>
                    <a:pt x="758336" y="246882"/>
                    <a:pt x="758336" y="476424"/>
                    <a:pt x="617438" y="617322"/>
                  </a:cubicBezTo>
                  <a:lnTo>
                    <a:pt x="617438" y="617322"/>
                  </a:lnTo>
                  <a:close/>
                  <a:moveTo>
                    <a:pt x="121964" y="121847"/>
                  </a:moveTo>
                  <a:cubicBezTo>
                    <a:pt x="-10225" y="254036"/>
                    <a:pt x="-10225" y="469270"/>
                    <a:pt x="121964" y="601459"/>
                  </a:cubicBezTo>
                  <a:cubicBezTo>
                    <a:pt x="254152" y="733648"/>
                    <a:pt x="469387" y="733648"/>
                    <a:pt x="601576" y="601459"/>
                  </a:cubicBezTo>
                  <a:cubicBezTo>
                    <a:pt x="733765" y="469270"/>
                    <a:pt x="733765" y="254036"/>
                    <a:pt x="601576" y="121847"/>
                  </a:cubicBezTo>
                  <a:cubicBezTo>
                    <a:pt x="469076" y="-10342"/>
                    <a:pt x="254152" y="-10342"/>
                    <a:pt x="121964" y="121847"/>
                  </a:cubicBezTo>
                  <a:lnTo>
                    <a:pt x="121964" y="121847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ssion Script"/>
                <a:ea typeface="+mn-ea"/>
                <a:cs typeface="+mn-cs"/>
              </a:endParaRPr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0DD931B3-8906-ED3A-BA48-9AC5D24EDE4E}"/>
                </a:ext>
              </a:extLst>
            </p:cNvPr>
            <p:cNvSpPr/>
            <p:nvPr/>
          </p:nvSpPr>
          <p:spPr>
            <a:xfrm>
              <a:off x="6043766" y="2932367"/>
              <a:ext cx="543840" cy="543840"/>
            </a:xfrm>
            <a:custGeom>
              <a:avLst/>
              <a:gdLst>
                <a:gd name="connsiteX0" fmla="*/ 464294 w 543840"/>
                <a:gd name="connsiteY0" fmla="*/ 464294 h 543840"/>
                <a:gd name="connsiteX1" fmla="*/ 79547 w 543840"/>
                <a:gd name="connsiteY1" fmla="*/ 464294 h 543840"/>
                <a:gd name="connsiteX2" fmla="*/ 79547 w 543840"/>
                <a:gd name="connsiteY2" fmla="*/ 79547 h 543840"/>
                <a:gd name="connsiteX3" fmla="*/ 464294 w 543840"/>
                <a:gd name="connsiteY3" fmla="*/ 79547 h 543840"/>
                <a:gd name="connsiteX4" fmla="*/ 464294 w 543840"/>
                <a:gd name="connsiteY4" fmla="*/ 464294 h 543840"/>
                <a:gd name="connsiteX5" fmla="*/ 464294 w 543840"/>
                <a:gd name="connsiteY5" fmla="*/ 464294 h 543840"/>
                <a:gd name="connsiteX6" fmla="*/ 95720 w 543840"/>
                <a:gd name="connsiteY6" fmla="*/ 95720 h 543840"/>
                <a:gd name="connsiteX7" fmla="*/ 95720 w 543840"/>
                <a:gd name="connsiteY7" fmla="*/ 448120 h 543840"/>
                <a:gd name="connsiteX8" fmla="*/ 448431 w 543840"/>
                <a:gd name="connsiteY8" fmla="*/ 448120 h 543840"/>
                <a:gd name="connsiteX9" fmla="*/ 448431 w 543840"/>
                <a:gd name="connsiteY9" fmla="*/ 95720 h 543840"/>
                <a:gd name="connsiteX10" fmla="*/ 95720 w 543840"/>
                <a:gd name="connsiteY10" fmla="*/ 95720 h 543840"/>
                <a:gd name="connsiteX11" fmla="*/ 95720 w 543840"/>
                <a:gd name="connsiteY11" fmla="*/ 95720 h 543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3840" h="543840">
                  <a:moveTo>
                    <a:pt x="464294" y="464294"/>
                  </a:moveTo>
                  <a:cubicBezTo>
                    <a:pt x="358232" y="570356"/>
                    <a:pt x="185609" y="570356"/>
                    <a:pt x="79547" y="464294"/>
                  </a:cubicBezTo>
                  <a:cubicBezTo>
                    <a:pt x="-26516" y="358232"/>
                    <a:pt x="-26516" y="185609"/>
                    <a:pt x="79547" y="79547"/>
                  </a:cubicBezTo>
                  <a:cubicBezTo>
                    <a:pt x="185609" y="-26516"/>
                    <a:pt x="358232" y="-26516"/>
                    <a:pt x="464294" y="79547"/>
                  </a:cubicBezTo>
                  <a:cubicBezTo>
                    <a:pt x="570356" y="185609"/>
                    <a:pt x="570356" y="358232"/>
                    <a:pt x="464294" y="464294"/>
                  </a:cubicBezTo>
                  <a:lnTo>
                    <a:pt x="464294" y="464294"/>
                  </a:lnTo>
                  <a:close/>
                  <a:moveTo>
                    <a:pt x="95720" y="95720"/>
                  </a:moveTo>
                  <a:cubicBezTo>
                    <a:pt x="-1633" y="193073"/>
                    <a:pt x="-1633" y="351078"/>
                    <a:pt x="95720" y="448120"/>
                  </a:cubicBezTo>
                  <a:cubicBezTo>
                    <a:pt x="193073" y="545162"/>
                    <a:pt x="351078" y="545162"/>
                    <a:pt x="448431" y="448120"/>
                  </a:cubicBezTo>
                  <a:cubicBezTo>
                    <a:pt x="545784" y="351078"/>
                    <a:pt x="545784" y="192762"/>
                    <a:pt x="448431" y="95720"/>
                  </a:cubicBezTo>
                  <a:cubicBezTo>
                    <a:pt x="351078" y="-1633"/>
                    <a:pt x="192762" y="-1633"/>
                    <a:pt x="95720" y="95720"/>
                  </a:cubicBezTo>
                  <a:lnTo>
                    <a:pt x="95720" y="95720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ssion Script"/>
                <a:ea typeface="+mn-ea"/>
                <a:cs typeface="+mn-cs"/>
              </a:endParaRPr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6801499E-DF22-05B5-7D39-D6D637CEA576}"/>
                </a:ext>
              </a:extLst>
            </p:cNvPr>
            <p:cNvSpPr/>
            <p:nvPr/>
          </p:nvSpPr>
          <p:spPr>
            <a:xfrm>
              <a:off x="6133460" y="3021945"/>
              <a:ext cx="364569" cy="364685"/>
            </a:xfrm>
            <a:custGeom>
              <a:avLst/>
              <a:gdLst>
                <a:gd name="connsiteX0" fmla="*/ 311149 w 364569"/>
                <a:gd name="connsiteY0" fmla="*/ 311266 h 364685"/>
                <a:gd name="connsiteX1" fmla="*/ 53303 w 364569"/>
                <a:gd name="connsiteY1" fmla="*/ 311266 h 364685"/>
                <a:gd name="connsiteX2" fmla="*/ 53303 w 364569"/>
                <a:gd name="connsiteY2" fmla="*/ 53420 h 364685"/>
                <a:gd name="connsiteX3" fmla="*/ 311149 w 364569"/>
                <a:gd name="connsiteY3" fmla="*/ 53420 h 364685"/>
                <a:gd name="connsiteX4" fmla="*/ 311149 w 364569"/>
                <a:gd name="connsiteY4" fmla="*/ 311266 h 364685"/>
                <a:gd name="connsiteX5" fmla="*/ 311149 w 364569"/>
                <a:gd name="connsiteY5" fmla="*/ 311266 h 364685"/>
                <a:gd name="connsiteX6" fmla="*/ 69477 w 364569"/>
                <a:gd name="connsiteY6" fmla="*/ 69594 h 364685"/>
                <a:gd name="connsiteX7" fmla="*/ 69477 w 364569"/>
                <a:gd name="connsiteY7" fmla="*/ 295403 h 364685"/>
                <a:gd name="connsiteX8" fmla="*/ 294976 w 364569"/>
                <a:gd name="connsiteY8" fmla="*/ 295403 h 364685"/>
                <a:gd name="connsiteX9" fmla="*/ 294976 w 364569"/>
                <a:gd name="connsiteY9" fmla="*/ 69594 h 364685"/>
                <a:gd name="connsiteX10" fmla="*/ 69477 w 364569"/>
                <a:gd name="connsiteY10" fmla="*/ 69594 h 364685"/>
                <a:gd name="connsiteX11" fmla="*/ 69477 w 364569"/>
                <a:gd name="connsiteY11" fmla="*/ 69594 h 364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4569" h="364685">
                  <a:moveTo>
                    <a:pt x="311149" y="311266"/>
                  </a:moveTo>
                  <a:cubicBezTo>
                    <a:pt x="239923" y="382492"/>
                    <a:pt x="124530" y="382492"/>
                    <a:pt x="53303" y="311266"/>
                  </a:cubicBezTo>
                  <a:cubicBezTo>
                    <a:pt x="-17923" y="240350"/>
                    <a:pt x="-17612" y="124646"/>
                    <a:pt x="53303" y="53420"/>
                  </a:cubicBezTo>
                  <a:cubicBezTo>
                    <a:pt x="124219" y="-17807"/>
                    <a:pt x="239923" y="-17807"/>
                    <a:pt x="311149" y="53420"/>
                  </a:cubicBezTo>
                  <a:cubicBezTo>
                    <a:pt x="382376" y="124646"/>
                    <a:pt x="382376" y="240039"/>
                    <a:pt x="311149" y="311266"/>
                  </a:cubicBezTo>
                  <a:lnTo>
                    <a:pt x="311149" y="311266"/>
                  </a:lnTo>
                  <a:close/>
                  <a:moveTo>
                    <a:pt x="69477" y="69594"/>
                  </a:moveTo>
                  <a:cubicBezTo>
                    <a:pt x="7270" y="131800"/>
                    <a:pt x="7270" y="233197"/>
                    <a:pt x="69477" y="295403"/>
                  </a:cubicBezTo>
                  <a:cubicBezTo>
                    <a:pt x="131683" y="357610"/>
                    <a:pt x="233080" y="357610"/>
                    <a:pt x="294976" y="295403"/>
                  </a:cubicBezTo>
                  <a:cubicBezTo>
                    <a:pt x="357182" y="233197"/>
                    <a:pt x="357182" y="132111"/>
                    <a:pt x="294976" y="69594"/>
                  </a:cubicBezTo>
                  <a:cubicBezTo>
                    <a:pt x="232769" y="7387"/>
                    <a:pt x="131683" y="7387"/>
                    <a:pt x="69477" y="69594"/>
                  </a:cubicBezTo>
                  <a:lnTo>
                    <a:pt x="69477" y="69594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ssion Script"/>
                <a:ea typeface="+mn-ea"/>
                <a:cs typeface="+mn-cs"/>
              </a:endParaRPr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37732B71-9B1A-41AA-56F5-4551AD83F935}"/>
                </a:ext>
              </a:extLst>
            </p:cNvPr>
            <p:cNvSpPr/>
            <p:nvPr/>
          </p:nvSpPr>
          <p:spPr>
            <a:xfrm>
              <a:off x="6223154" y="3111755"/>
              <a:ext cx="185064" cy="185064"/>
            </a:xfrm>
            <a:custGeom>
              <a:avLst/>
              <a:gdLst>
                <a:gd name="connsiteX0" fmla="*/ 158004 w 185064"/>
                <a:gd name="connsiteY0" fmla="*/ 158004 h 185064"/>
                <a:gd name="connsiteX1" fmla="*/ 27060 w 185064"/>
                <a:gd name="connsiteY1" fmla="*/ 158004 h 185064"/>
                <a:gd name="connsiteX2" fmla="*/ 27060 w 185064"/>
                <a:gd name="connsiteY2" fmla="*/ 27060 h 185064"/>
                <a:gd name="connsiteX3" fmla="*/ 158004 w 185064"/>
                <a:gd name="connsiteY3" fmla="*/ 27060 h 185064"/>
                <a:gd name="connsiteX4" fmla="*/ 158004 w 185064"/>
                <a:gd name="connsiteY4" fmla="*/ 158004 h 185064"/>
                <a:gd name="connsiteX5" fmla="*/ 158004 w 185064"/>
                <a:gd name="connsiteY5" fmla="*/ 158004 h 185064"/>
                <a:gd name="connsiteX6" fmla="*/ 43234 w 185064"/>
                <a:gd name="connsiteY6" fmla="*/ 43234 h 185064"/>
                <a:gd name="connsiteX7" fmla="*/ 43234 w 185064"/>
                <a:gd name="connsiteY7" fmla="*/ 141831 h 185064"/>
                <a:gd name="connsiteX8" fmla="*/ 142142 w 185064"/>
                <a:gd name="connsiteY8" fmla="*/ 141831 h 185064"/>
                <a:gd name="connsiteX9" fmla="*/ 142142 w 185064"/>
                <a:gd name="connsiteY9" fmla="*/ 42922 h 185064"/>
                <a:gd name="connsiteX10" fmla="*/ 43234 w 185064"/>
                <a:gd name="connsiteY10" fmla="*/ 43234 h 185064"/>
                <a:gd name="connsiteX11" fmla="*/ 43234 w 185064"/>
                <a:gd name="connsiteY11" fmla="*/ 43234 h 185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5064" h="185064">
                  <a:moveTo>
                    <a:pt x="158004" y="158004"/>
                  </a:moveTo>
                  <a:cubicBezTo>
                    <a:pt x="121925" y="194084"/>
                    <a:pt x="63140" y="194084"/>
                    <a:pt x="27060" y="158004"/>
                  </a:cubicBezTo>
                  <a:cubicBezTo>
                    <a:pt x="-9020" y="121925"/>
                    <a:pt x="-9020" y="63140"/>
                    <a:pt x="27060" y="27060"/>
                  </a:cubicBezTo>
                  <a:cubicBezTo>
                    <a:pt x="63140" y="-9020"/>
                    <a:pt x="121925" y="-9020"/>
                    <a:pt x="158004" y="27060"/>
                  </a:cubicBezTo>
                  <a:cubicBezTo>
                    <a:pt x="194084" y="63140"/>
                    <a:pt x="194084" y="121925"/>
                    <a:pt x="158004" y="158004"/>
                  </a:cubicBezTo>
                  <a:lnTo>
                    <a:pt x="158004" y="158004"/>
                  </a:lnTo>
                  <a:close/>
                  <a:moveTo>
                    <a:pt x="43234" y="43234"/>
                  </a:moveTo>
                  <a:cubicBezTo>
                    <a:pt x="15863" y="70293"/>
                    <a:pt x="15863" y="114771"/>
                    <a:pt x="43234" y="141831"/>
                  </a:cubicBezTo>
                  <a:cubicBezTo>
                    <a:pt x="70604" y="169202"/>
                    <a:pt x="114771" y="169202"/>
                    <a:pt x="142142" y="141831"/>
                  </a:cubicBezTo>
                  <a:cubicBezTo>
                    <a:pt x="169513" y="114460"/>
                    <a:pt x="169513" y="70293"/>
                    <a:pt x="142142" y="42922"/>
                  </a:cubicBezTo>
                  <a:cubicBezTo>
                    <a:pt x="114771" y="15863"/>
                    <a:pt x="70293" y="15863"/>
                    <a:pt x="43234" y="43234"/>
                  </a:cubicBezTo>
                  <a:lnTo>
                    <a:pt x="43234" y="43234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ssion Script"/>
                <a:ea typeface="+mn-ea"/>
                <a:cs typeface="+mn-cs"/>
              </a:endParaRPr>
            </a:p>
          </p:txBody>
        </p:sp>
      </p:grpSp>
      <p:grpSp>
        <p:nvGrpSpPr>
          <p:cNvPr id="25" name="Graphique 23">
            <a:extLst>
              <a:ext uri="{FF2B5EF4-FFF2-40B4-BE49-F238E27FC236}">
                <a16:creationId xmlns:a16="http://schemas.microsoft.com/office/drawing/2014/main" id="{3C7F3324-27B2-4C68-9057-798DA7920D8F}"/>
              </a:ext>
            </a:extLst>
          </p:cNvPr>
          <p:cNvGrpSpPr/>
          <p:nvPr/>
        </p:nvGrpSpPr>
        <p:grpSpPr>
          <a:xfrm>
            <a:off x="4227787" y="1233408"/>
            <a:ext cx="3943942" cy="3943938"/>
            <a:chOff x="5057016" y="1945617"/>
            <a:chExt cx="2517341" cy="2517341"/>
          </a:xfrm>
          <a:solidFill>
            <a:schemeClr val="tx1">
              <a:alpha val="21000"/>
            </a:schemeClr>
          </a:solidFill>
        </p:grpSpPr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3FB462E6-32B4-4312-BD5B-572C3E312DBA}"/>
                </a:ext>
              </a:extLst>
            </p:cNvPr>
            <p:cNvSpPr/>
            <p:nvPr/>
          </p:nvSpPr>
          <p:spPr>
            <a:xfrm>
              <a:off x="5057016" y="1945617"/>
              <a:ext cx="2517341" cy="2517341"/>
            </a:xfrm>
            <a:custGeom>
              <a:avLst/>
              <a:gdLst>
                <a:gd name="connsiteX0" fmla="*/ 2149001 w 2517341"/>
                <a:gd name="connsiteY0" fmla="*/ 2149001 h 2517341"/>
                <a:gd name="connsiteX1" fmla="*/ 368340 w 2517341"/>
                <a:gd name="connsiteY1" fmla="*/ 2149001 h 2517341"/>
                <a:gd name="connsiteX2" fmla="*/ 368340 w 2517341"/>
                <a:gd name="connsiteY2" fmla="*/ 368340 h 2517341"/>
                <a:gd name="connsiteX3" fmla="*/ 2149001 w 2517341"/>
                <a:gd name="connsiteY3" fmla="*/ 368340 h 2517341"/>
                <a:gd name="connsiteX4" fmla="*/ 2149001 w 2517341"/>
                <a:gd name="connsiteY4" fmla="*/ 2149001 h 2517341"/>
                <a:gd name="connsiteX5" fmla="*/ 2149001 w 2517341"/>
                <a:gd name="connsiteY5" fmla="*/ 2149001 h 2517341"/>
                <a:gd name="connsiteX6" fmla="*/ 384203 w 2517341"/>
                <a:gd name="connsiteY6" fmla="*/ 384203 h 2517341"/>
                <a:gd name="connsiteX7" fmla="*/ 384203 w 2517341"/>
                <a:gd name="connsiteY7" fmla="*/ 2132828 h 2517341"/>
                <a:gd name="connsiteX8" fmla="*/ 2132828 w 2517341"/>
                <a:gd name="connsiteY8" fmla="*/ 2132828 h 2517341"/>
                <a:gd name="connsiteX9" fmla="*/ 2132828 w 2517341"/>
                <a:gd name="connsiteY9" fmla="*/ 384203 h 2517341"/>
                <a:gd name="connsiteX10" fmla="*/ 384203 w 2517341"/>
                <a:gd name="connsiteY10" fmla="*/ 384203 h 2517341"/>
                <a:gd name="connsiteX11" fmla="*/ 384203 w 2517341"/>
                <a:gd name="connsiteY11" fmla="*/ 384203 h 2517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17341" h="2517341">
                  <a:moveTo>
                    <a:pt x="2149001" y="2149001"/>
                  </a:moveTo>
                  <a:cubicBezTo>
                    <a:pt x="1657881" y="2640121"/>
                    <a:pt x="859149" y="2640121"/>
                    <a:pt x="368340" y="2149001"/>
                  </a:cubicBezTo>
                  <a:cubicBezTo>
                    <a:pt x="-122780" y="1658192"/>
                    <a:pt x="-122780" y="859149"/>
                    <a:pt x="368340" y="368340"/>
                  </a:cubicBezTo>
                  <a:cubicBezTo>
                    <a:pt x="859149" y="-122780"/>
                    <a:pt x="1658192" y="-122780"/>
                    <a:pt x="2149001" y="368340"/>
                  </a:cubicBezTo>
                  <a:cubicBezTo>
                    <a:pt x="2640121" y="859149"/>
                    <a:pt x="2640121" y="1658192"/>
                    <a:pt x="2149001" y="2149001"/>
                  </a:cubicBezTo>
                  <a:lnTo>
                    <a:pt x="2149001" y="2149001"/>
                  </a:lnTo>
                  <a:close/>
                  <a:moveTo>
                    <a:pt x="384203" y="384203"/>
                  </a:moveTo>
                  <a:cubicBezTo>
                    <a:pt x="-97897" y="866303"/>
                    <a:pt x="-97897" y="1650727"/>
                    <a:pt x="384203" y="2132828"/>
                  </a:cubicBezTo>
                  <a:cubicBezTo>
                    <a:pt x="866303" y="2614928"/>
                    <a:pt x="1650727" y="2614928"/>
                    <a:pt x="2132828" y="2132828"/>
                  </a:cubicBezTo>
                  <a:cubicBezTo>
                    <a:pt x="2614928" y="1650727"/>
                    <a:pt x="2614928" y="866303"/>
                    <a:pt x="2132828" y="384203"/>
                  </a:cubicBezTo>
                  <a:cubicBezTo>
                    <a:pt x="1651038" y="-97897"/>
                    <a:pt x="866614" y="-97897"/>
                    <a:pt x="384203" y="384203"/>
                  </a:cubicBezTo>
                  <a:lnTo>
                    <a:pt x="384203" y="384203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ssion Script"/>
                <a:ea typeface="+mn-ea"/>
                <a:cs typeface="+mn-cs"/>
              </a:endParaRPr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9F349302-BEDA-4E72-BC46-C388A9E05406}"/>
                </a:ext>
              </a:extLst>
            </p:cNvPr>
            <p:cNvSpPr/>
            <p:nvPr/>
          </p:nvSpPr>
          <p:spPr>
            <a:xfrm>
              <a:off x="5146826" y="2035427"/>
              <a:ext cx="2337720" cy="2337720"/>
            </a:xfrm>
            <a:custGeom>
              <a:avLst/>
              <a:gdLst>
                <a:gd name="connsiteX0" fmla="*/ 1995740 w 2337720"/>
                <a:gd name="connsiteY0" fmla="*/ 1995740 h 2337720"/>
                <a:gd name="connsiteX1" fmla="*/ 341980 w 2337720"/>
                <a:gd name="connsiteY1" fmla="*/ 1995740 h 2337720"/>
                <a:gd name="connsiteX2" fmla="*/ 341980 w 2337720"/>
                <a:gd name="connsiteY2" fmla="*/ 341980 h 2337720"/>
                <a:gd name="connsiteX3" fmla="*/ 1995740 w 2337720"/>
                <a:gd name="connsiteY3" fmla="*/ 341980 h 2337720"/>
                <a:gd name="connsiteX4" fmla="*/ 1995740 w 2337720"/>
                <a:gd name="connsiteY4" fmla="*/ 1995740 h 2337720"/>
                <a:gd name="connsiteX5" fmla="*/ 1995740 w 2337720"/>
                <a:gd name="connsiteY5" fmla="*/ 1995740 h 2337720"/>
                <a:gd name="connsiteX6" fmla="*/ 358154 w 2337720"/>
                <a:gd name="connsiteY6" fmla="*/ 358154 h 2337720"/>
                <a:gd name="connsiteX7" fmla="*/ 358154 w 2337720"/>
                <a:gd name="connsiteY7" fmla="*/ 1979877 h 2337720"/>
                <a:gd name="connsiteX8" fmla="*/ 1979877 w 2337720"/>
                <a:gd name="connsiteY8" fmla="*/ 1979877 h 2337720"/>
                <a:gd name="connsiteX9" fmla="*/ 1979877 w 2337720"/>
                <a:gd name="connsiteY9" fmla="*/ 358154 h 2337720"/>
                <a:gd name="connsiteX10" fmla="*/ 358154 w 2337720"/>
                <a:gd name="connsiteY10" fmla="*/ 358154 h 2337720"/>
                <a:gd name="connsiteX11" fmla="*/ 358154 w 2337720"/>
                <a:gd name="connsiteY11" fmla="*/ 358154 h 23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37720" h="2337720">
                  <a:moveTo>
                    <a:pt x="1995740" y="1995740"/>
                  </a:moveTo>
                  <a:cubicBezTo>
                    <a:pt x="1539766" y="2451714"/>
                    <a:pt x="797954" y="2451714"/>
                    <a:pt x="341980" y="1995740"/>
                  </a:cubicBezTo>
                  <a:cubicBezTo>
                    <a:pt x="-113993" y="1539766"/>
                    <a:pt x="-113993" y="797954"/>
                    <a:pt x="341980" y="341980"/>
                  </a:cubicBezTo>
                  <a:cubicBezTo>
                    <a:pt x="797954" y="-113993"/>
                    <a:pt x="1539766" y="-113993"/>
                    <a:pt x="1995740" y="341980"/>
                  </a:cubicBezTo>
                  <a:cubicBezTo>
                    <a:pt x="2451714" y="797954"/>
                    <a:pt x="2451714" y="1539766"/>
                    <a:pt x="1995740" y="1995740"/>
                  </a:cubicBezTo>
                  <a:lnTo>
                    <a:pt x="1995740" y="1995740"/>
                  </a:lnTo>
                  <a:close/>
                  <a:moveTo>
                    <a:pt x="358154" y="358154"/>
                  </a:moveTo>
                  <a:cubicBezTo>
                    <a:pt x="-89111" y="805108"/>
                    <a:pt x="-89111" y="1532924"/>
                    <a:pt x="358154" y="1979877"/>
                  </a:cubicBezTo>
                  <a:cubicBezTo>
                    <a:pt x="805419" y="2427142"/>
                    <a:pt x="1532924" y="2426831"/>
                    <a:pt x="1979877" y="1979877"/>
                  </a:cubicBezTo>
                  <a:cubicBezTo>
                    <a:pt x="2427142" y="1532924"/>
                    <a:pt x="2427142" y="805108"/>
                    <a:pt x="1979877" y="358154"/>
                  </a:cubicBezTo>
                  <a:cubicBezTo>
                    <a:pt x="1532613" y="-89111"/>
                    <a:pt x="805108" y="-89111"/>
                    <a:pt x="358154" y="358154"/>
                  </a:cubicBezTo>
                  <a:lnTo>
                    <a:pt x="358154" y="358154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ssion Script"/>
                <a:ea typeface="+mn-ea"/>
                <a:cs typeface="+mn-cs"/>
              </a:endParaRPr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F6039C82-97C0-4653-A714-8E04AD920BD4}"/>
                </a:ext>
              </a:extLst>
            </p:cNvPr>
            <p:cNvSpPr/>
            <p:nvPr/>
          </p:nvSpPr>
          <p:spPr>
            <a:xfrm>
              <a:off x="5236404" y="2125238"/>
              <a:ext cx="2158565" cy="2158332"/>
            </a:xfrm>
            <a:custGeom>
              <a:avLst/>
              <a:gdLst>
                <a:gd name="connsiteX0" fmla="*/ 1842712 w 2158565"/>
                <a:gd name="connsiteY0" fmla="*/ 1842479 h 2158332"/>
                <a:gd name="connsiteX1" fmla="*/ 315853 w 2158565"/>
                <a:gd name="connsiteY1" fmla="*/ 1842479 h 2158332"/>
                <a:gd name="connsiteX2" fmla="*/ 315853 w 2158565"/>
                <a:gd name="connsiteY2" fmla="*/ 315620 h 2158332"/>
                <a:gd name="connsiteX3" fmla="*/ 1842712 w 2158565"/>
                <a:gd name="connsiteY3" fmla="*/ 315620 h 2158332"/>
                <a:gd name="connsiteX4" fmla="*/ 1842712 w 2158565"/>
                <a:gd name="connsiteY4" fmla="*/ 1842479 h 2158332"/>
                <a:gd name="connsiteX5" fmla="*/ 1842712 w 2158565"/>
                <a:gd name="connsiteY5" fmla="*/ 1842479 h 2158332"/>
                <a:gd name="connsiteX6" fmla="*/ 332027 w 2158565"/>
                <a:gd name="connsiteY6" fmla="*/ 331483 h 2158332"/>
                <a:gd name="connsiteX7" fmla="*/ 332027 w 2158565"/>
                <a:gd name="connsiteY7" fmla="*/ 1826305 h 2158332"/>
                <a:gd name="connsiteX8" fmla="*/ 1826849 w 2158565"/>
                <a:gd name="connsiteY8" fmla="*/ 1826305 h 2158332"/>
                <a:gd name="connsiteX9" fmla="*/ 1826849 w 2158565"/>
                <a:gd name="connsiteY9" fmla="*/ 331483 h 2158332"/>
                <a:gd name="connsiteX10" fmla="*/ 332027 w 2158565"/>
                <a:gd name="connsiteY10" fmla="*/ 331483 h 2158332"/>
                <a:gd name="connsiteX11" fmla="*/ 332027 w 2158565"/>
                <a:gd name="connsiteY11" fmla="*/ 331483 h 2158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58565" h="2158332">
                  <a:moveTo>
                    <a:pt x="1842712" y="1842479"/>
                  </a:moveTo>
                  <a:cubicBezTo>
                    <a:pt x="1421885" y="2263617"/>
                    <a:pt x="736680" y="2263617"/>
                    <a:pt x="315853" y="1842479"/>
                  </a:cubicBezTo>
                  <a:cubicBezTo>
                    <a:pt x="-105284" y="1421652"/>
                    <a:pt x="-105284" y="736447"/>
                    <a:pt x="315853" y="315620"/>
                  </a:cubicBezTo>
                  <a:cubicBezTo>
                    <a:pt x="736991" y="-105207"/>
                    <a:pt x="1421885" y="-105207"/>
                    <a:pt x="1842712" y="315620"/>
                  </a:cubicBezTo>
                  <a:cubicBezTo>
                    <a:pt x="2263850" y="736447"/>
                    <a:pt x="2263850" y="1421652"/>
                    <a:pt x="1842712" y="1842479"/>
                  </a:cubicBezTo>
                  <a:lnTo>
                    <a:pt x="1842712" y="1842479"/>
                  </a:lnTo>
                  <a:close/>
                  <a:moveTo>
                    <a:pt x="332027" y="331483"/>
                  </a:moveTo>
                  <a:cubicBezTo>
                    <a:pt x="-80091" y="743601"/>
                    <a:pt x="-80091" y="1414187"/>
                    <a:pt x="332027" y="1826305"/>
                  </a:cubicBezTo>
                  <a:cubicBezTo>
                    <a:pt x="744145" y="2238423"/>
                    <a:pt x="1414731" y="2238423"/>
                    <a:pt x="1826849" y="1826305"/>
                  </a:cubicBezTo>
                  <a:cubicBezTo>
                    <a:pt x="2238967" y="1414187"/>
                    <a:pt x="2238967" y="743601"/>
                    <a:pt x="1826849" y="331483"/>
                  </a:cubicBezTo>
                  <a:cubicBezTo>
                    <a:pt x="1414731" y="-80324"/>
                    <a:pt x="744145" y="-80635"/>
                    <a:pt x="332027" y="331483"/>
                  </a:cubicBezTo>
                  <a:lnTo>
                    <a:pt x="332027" y="331483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ssion Script"/>
                <a:ea typeface="+mn-ea"/>
                <a:cs typeface="+mn-cs"/>
              </a:endParaRPr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BF2AA378-8156-4209-9761-B0C17C484F6C}"/>
                </a:ext>
              </a:extLst>
            </p:cNvPr>
            <p:cNvSpPr/>
            <p:nvPr/>
          </p:nvSpPr>
          <p:spPr>
            <a:xfrm>
              <a:off x="5325903" y="2214815"/>
              <a:ext cx="1979216" cy="1978944"/>
            </a:xfrm>
            <a:custGeom>
              <a:avLst/>
              <a:gdLst>
                <a:gd name="connsiteX0" fmla="*/ 1689762 w 1979216"/>
                <a:gd name="connsiteY0" fmla="*/ 1689451 h 1978944"/>
                <a:gd name="connsiteX1" fmla="*/ 289494 w 1979216"/>
                <a:gd name="connsiteY1" fmla="*/ 1689451 h 1978944"/>
                <a:gd name="connsiteX2" fmla="*/ 289494 w 1979216"/>
                <a:gd name="connsiteY2" fmla="*/ 289493 h 1978944"/>
                <a:gd name="connsiteX3" fmla="*/ 1689451 w 1979216"/>
                <a:gd name="connsiteY3" fmla="*/ 289493 h 1978944"/>
                <a:gd name="connsiteX4" fmla="*/ 1689762 w 1979216"/>
                <a:gd name="connsiteY4" fmla="*/ 1689451 h 1978944"/>
                <a:gd name="connsiteX5" fmla="*/ 1689762 w 1979216"/>
                <a:gd name="connsiteY5" fmla="*/ 1689451 h 1978944"/>
                <a:gd name="connsiteX6" fmla="*/ 305978 w 1979216"/>
                <a:gd name="connsiteY6" fmla="*/ 305667 h 1978944"/>
                <a:gd name="connsiteX7" fmla="*/ 305978 w 1979216"/>
                <a:gd name="connsiteY7" fmla="*/ 1673588 h 1978944"/>
                <a:gd name="connsiteX8" fmla="*/ 1673899 w 1979216"/>
                <a:gd name="connsiteY8" fmla="*/ 1673588 h 1978944"/>
                <a:gd name="connsiteX9" fmla="*/ 1673899 w 1979216"/>
                <a:gd name="connsiteY9" fmla="*/ 305667 h 1978944"/>
                <a:gd name="connsiteX10" fmla="*/ 305978 w 1979216"/>
                <a:gd name="connsiteY10" fmla="*/ 305667 h 1978944"/>
                <a:gd name="connsiteX11" fmla="*/ 305978 w 1979216"/>
                <a:gd name="connsiteY11" fmla="*/ 305667 h 1978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79216" h="1978944">
                  <a:moveTo>
                    <a:pt x="1689762" y="1689451"/>
                  </a:moveTo>
                  <a:cubicBezTo>
                    <a:pt x="1303770" y="2075442"/>
                    <a:pt x="675485" y="2075442"/>
                    <a:pt x="289494" y="1689451"/>
                  </a:cubicBezTo>
                  <a:cubicBezTo>
                    <a:pt x="-96498" y="1303459"/>
                    <a:pt x="-96498" y="675485"/>
                    <a:pt x="289494" y="289493"/>
                  </a:cubicBezTo>
                  <a:cubicBezTo>
                    <a:pt x="675485" y="-96498"/>
                    <a:pt x="1303459" y="-96498"/>
                    <a:pt x="1689451" y="289493"/>
                  </a:cubicBezTo>
                  <a:cubicBezTo>
                    <a:pt x="2075753" y="675485"/>
                    <a:pt x="2075753" y="1303459"/>
                    <a:pt x="1689762" y="1689451"/>
                  </a:cubicBezTo>
                  <a:lnTo>
                    <a:pt x="1689762" y="1689451"/>
                  </a:lnTo>
                  <a:close/>
                  <a:moveTo>
                    <a:pt x="305978" y="305667"/>
                  </a:moveTo>
                  <a:cubicBezTo>
                    <a:pt x="-71304" y="682950"/>
                    <a:pt x="-71304" y="1296617"/>
                    <a:pt x="305978" y="1673588"/>
                  </a:cubicBezTo>
                  <a:cubicBezTo>
                    <a:pt x="683261" y="2050559"/>
                    <a:pt x="1296617" y="2050559"/>
                    <a:pt x="1673899" y="1673588"/>
                  </a:cubicBezTo>
                  <a:cubicBezTo>
                    <a:pt x="2051181" y="1296617"/>
                    <a:pt x="2051181" y="682950"/>
                    <a:pt x="1673899" y="305667"/>
                  </a:cubicBezTo>
                  <a:cubicBezTo>
                    <a:pt x="1296617" y="-71615"/>
                    <a:pt x="682950" y="-71615"/>
                    <a:pt x="305978" y="305667"/>
                  </a:cubicBezTo>
                  <a:lnTo>
                    <a:pt x="305978" y="305667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ssion Script"/>
                <a:ea typeface="+mn-ea"/>
                <a:cs typeface="+mn-cs"/>
              </a:endParaRPr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52B036D8-3C08-497E-9AFC-5A92B87065CA}"/>
                </a:ext>
              </a:extLst>
            </p:cNvPr>
            <p:cNvSpPr/>
            <p:nvPr/>
          </p:nvSpPr>
          <p:spPr>
            <a:xfrm>
              <a:off x="5415792" y="2304509"/>
              <a:ext cx="1799789" cy="1799672"/>
            </a:xfrm>
            <a:custGeom>
              <a:avLst/>
              <a:gdLst>
                <a:gd name="connsiteX0" fmla="*/ 1536423 w 1799789"/>
                <a:gd name="connsiteY0" fmla="*/ 1536306 h 1799672"/>
                <a:gd name="connsiteX1" fmla="*/ 263367 w 1799789"/>
                <a:gd name="connsiteY1" fmla="*/ 1536306 h 1799672"/>
                <a:gd name="connsiteX2" fmla="*/ 263367 w 1799789"/>
                <a:gd name="connsiteY2" fmla="*/ 263250 h 1799672"/>
                <a:gd name="connsiteX3" fmla="*/ 1536423 w 1799789"/>
                <a:gd name="connsiteY3" fmla="*/ 263250 h 1799672"/>
                <a:gd name="connsiteX4" fmla="*/ 1536423 w 1799789"/>
                <a:gd name="connsiteY4" fmla="*/ 1536306 h 1799672"/>
                <a:gd name="connsiteX5" fmla="*/ 1536423 w 1799789"/>
                <a:gd name="connsiteY5" fmla="*/ 1536306 h 1799672"/>
                <a:gd name="connsiteX6" fmla="*/ 279540 w 1799789"/>
                <a:gd name="connsiteY6" fmla="*/ 279424 h 1799672"/>
                <a:gd name="connsiteX7" fmla="*/ 279540 w 1799789"/>
                <a:gd name="connsiteY7" fmla="*/ 1520443 h 1799672"/>
                <a:gd name="connsiteX8" fmla="*/ 1520560 w 1799789"/>
                <a:gd name="connsiteY8" fmla="*/ 1520443 h 1799672"/>
                <a:gd name="connsiteX9" fmla="*/ 1520560 w 1799789"/>
                <a:gd name="connsiteY9" fmla="*/ 279424 h 1799672"/>
                <a:gd name="connsiteX10" fmla="*/ 279540 w 1799789"/>
                <a:gd name="connsiteY10" fmla="*/ 279424 h 1799672"/>
                <a:gd name="connsiteX11" fmla="*/ 279540 w 1799789"/>
                <a:gd name="connsiteY11" fmla="*/ 279424 h 1799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99789" h="1799672">
                  <a:moveTo>
                    <a:pt x="1536423" y="1536306"/>
                  </a:moveTo>
                  <a:cubicBezTo>
                    <a:pt x="1185267" y="1887462"/>
                    <a:pt x="614211" y="1887462"/>
                    <a:pt x="263367" y="1536306"/>
                  </a:cubicBezTo>
                  <a:cubicBezTo>
                    <a:pt x="-87789" y="1185461"/>
                    <a:pt x="-87789" y="614095"/>
                    <a:pt x="263367" y="263250"/>
                  </a:cubicBezTo>
                  <a:cubicBezTo>
                    <a:pt x="614211" y="-87906"/>
                    <a:pt x="1185578" y="-87595"/>
                    <a:pt x="1536423" y="263250"/>
                  </a:cubicBezTo>
                  <a:cubicBezTo>
                    <a:pt x="1887578" y="614095"/>
                    <a:pt x="1887578" y="1185461"/>
                    <a:pt x="1536423" y="1536306"/>
                  </a:cubicBezTo>
                  <a:lnTo>
                    <a:pt x="1536423" y="1536306"/>
                  </a:lnTo>
                  <a:close/>
                  <a:moveTo>
                    <a:pt x="279540" y="279424"/>
                  </a:moveTo>
                  <a:cubicBezTo>
                    <a:pt x="-62595" y="621560"/>
                    <a:pt x="-62595" y="1178308"/>
                    <a:pt x="279540" y="1520443"/>
                  </a:cubicBezTo>
                  <a:cubicBezTo>
                    <a:pt x="621676" y="1862579"/>
                    <a:pt x="1178424" y="1862579"/>
                    <a:pt x="1520560" y="1520443"/>
                  </a:cubicBezTo>
                  <a:cubicBezTo>
                    <a:pt x="1862696" y="1178308"/>
                    <a:pt x="1862696" y="621560"/>
                    <a:pt x="1520560" y="279424"/>
                  </a:cubicBezTo>
                  <a:cubicBezTo>
                    <a:pt x="1178424" y="-63023"/>
                    <a:pt x="621365" y="-62712"/>
                    <a:pt x="279540" y="279424"/>
                  </a:cubicBezTo>
                  <a:lnTo>
                    <a:pt x="279540" y="279424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ssion Script"/>
                <a:ea typeface="+mn-ea"/>
                <a:cs typeface="+mn-cs"/>
              </a:endParaRPr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8E5BE73C-0886-4809-865E-CD38C89DE0AE}"/>
                </a:ext>
              </a:extLst>
            </p:cNvPr>
            <p:cNvSpPr/>
            <p:nvPr/>
          </p:nvSpPr>
          <p:spPr>
            <a:xfrm>
              <a:off x="5505602" y="2394203"/>
              <a:ext cx="1620168" cy="1620168"/>
            </a:xfrm>
            <a:custGeom>
              <a:avLst/>
              <a:gdLst>
                <a:gd name="connsiteX0" fmla="*/ 1383161 w 1620168"/>
                <a:gd name="connsiteY0" fmla="*/ 1383161 h 1620168"/>
                <a:gd name="connsiteX1" fmla="*/ 237007 w 1620168"/>
                <a:gd name="connsiteY1" fmla="*/ 1383161 h 1620168"/>
                <a:gd name="connsiteX2" fmla="*/ 237007 w 1620168"/>
                <a:gd name="connsiteY2" fmla="*/ 237007 h 1620168"/>
                <a:gd name="connsiteX3" fmla="*/ 1383161 w 1620168"/>
                <a:gd name="connsiteY3" fmla="*/ 237007 h 1620168"/>
                <a:gd name="connsiteX4" fmla="*/ 1383161 w 1620168"/>
                <a:gd name="connsiteY4" fmla="*/ 1383161 h 1620168"/>
                <a:gd name="connsiteX5" fmla="*/ 1383161 w 1620168"/>
                <a:gd name="connsiteY5" fmla="*/ 1383161 h 1620168"/>
                <a:gd name="connsiteX6" fmla="*/ 252869 w 1620168"/>
                <a:gd name="connsiteY6" fmla="*/ 253180 h 1620168"/>
                <a:gd name="connsiteX7" fmla="*/ 252869 w 1620168"/>
                <a:gd name="connsiteY7" fmla="*/ 1367299 h 1620168"/>
                <a:gd name="connsiteX8" fmla="*/ 1366988 w 1620168"/>
                <a:gd name="connsiteY8" fmla="*/ 1367299 h 1620168"/>
                <a:gd name="connsiteX9" fmla="*/ 1366988 w 1620168"/>
                <a:gd name="connsiteY9" fmla="*/ 253180 h 1620168"/>
                <a:gd name="connsiteX10" fmla="*/ 252869 w 1620168"/>
                <a:gd name="connsiteY10" fmla="*/ 253180 h 1620168"/>
                <a:gd name="connsiteX11" fmla="*/ 252869 w 1620168"/>
                <a:gd name="connsiteY11" fmla="*/ 253180 h 1620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20168" h="1620168">
                  <a:moveTo>
                    <a:pt x="1383161" y="1383161"/>
                  </a:moveTo>
                  <a:cubicBezTo>
                    <a:pt x="1067152" y="1699171"/>
                    <a:pt x="553016" y="1699171"/>
                    <a:pt x="237007" y="1383161"/>
                  </a:cubicBezTo>
                  <a:cubicBezTo>
                    <a:pt x="-79002" y="1067152"/>
                    <a:pt x="-79002" y="553016"/>
                    <a:pt x="237007" y="237007"/>
                  </a:cubicBezTo>
                  <a:cubicBezTo>
                    <a:pt x="553016" y="-79002"/>
                    <a:pt x="1067152" y="-79002"/>
                    <a:pt x="1383161" y="237007"/>
                  </a:cubicBezTo>
                  <a:cubicBezTo>
                    <a:pt x="1699171" y="553016"/>
                    <a:pt x="1699171" y="1067152"/>
                    <a:pt x="1383161" y="1383161"/>
                  </a:cubicBezTo>
                  <a:lnTo>
                    <a:pt x="1383161" y="1383161"/>
                  </a:lnTo>
                  <a:close/>
                  <a:moveTo>
                    <a:pt x="252869" y="253180"/>
                  </a:moveTo>
                  <a:cubicBezTo>
                    <a:pt x="-54120" y="560480"/>
                    <a:pt x="-54120" y="1060310"/>
                    <a:pt x="252869" y="1367299"/>
                  </a:cubicBezTo>
                  <a:cubicBezTo>
                    <a:pt x="560170" y="1674288"/>
                    <a:pt x="1059688" y="1674288"/>
                    <a:pt x="1366988" y="1367299"/>
                  </a:cubicBezTo>
                  <a:cubicBezTo>
                    <a:pt x="1673977" y="1059999"/>
                    <a:pt x="1673977" y="560170"/>
                    <a:pt x="1366988" y="253180"/>
                  </a:cubicBezTo>
                  <a:cubicBezTo>
                    <a:pt x="1059999" y="-54120"/>
                    <a:pt x="560170" y="-54120"/>
                    <a:pt x="252869" y="253180"/>
                  </a:cubicBezTo>
                  <a:lnTo>
                    <a:pt x="252869" y="253180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ssion Script"/>
                <a:ea typeface="+mn-ea"/>
                <a:cs typeface="+mn-cs"/>
              </a:endParaRPr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BE4B13D9-3772-43E6-BE0F-B65A0015AD4F}"/>
                </a:ext>
              </a:extLst>
            </p:cNvPr>
            <p:cNvSpPr/>
            <p:nvPr/>
          </p:nvSpPr>
          <p:spPr>
            <a:xfrm>
              <a:off x="5595296" y="2484014"/>
              <a:ext cx="1440896" cy="1440780"/>
            </a:xfrm>
            <a:custGeom>
              <a:avLst/>
              <a:gdLst>
                <a:gd name="connsiteX0" fmla="*/ 1230017 w 1440896"/>
                <a:gd name="connsiteY0" fmla="*/ 1229900 h 1440780"/>
                <a:gd name="connsiteX1" fmla="*/ 210763 w 1440896"/>
                <a:gd name="connsiteY1" fmla="*/ 1229900 h 1440780"/>
                <a:gd name="connsiteX2" fmla="*/ 210763 w 1440896"/>
                <a:gd name="connsiteY2" fmla="*/ 210647 h 1440780"/>
                <a:gd name="connsiteX3" fmla="*/ 1230017 w 1440896"/>
                <a:gd name="connsiteY3" fmla="*/ 210647 h 1440780"/>
                <a:gd name="connsiteX4" fmla="*/ 1230017 w 1440896"/>
                <a:gd name="connsiteY4" fmla="*/ 1229900 h 1440780"/>
                <a:gd name="connsiteX5" fmla="*/ 1230017 w 1440896"/>
                <a:gd name="connsiteY5" fmla="*/ 1229900 h 1440780"/>
                <a:gd name="connsiteX6" fmla="*/ 226937 w 1440896"/>
                <a:gd name="connsiteY6" fmla="*/ 226820 h 1440780"/>
                <a:gd name="connsiteX7" fmla="*/ 226937 w 1440896"/>
                <a:gd name="connsiteY7" fmla="*/ 1214038 h 1440780"/>
                <a:gd name="connsiteX8" fmla="*/ 1214154 w 1440896"/>
                <a:gd name="connsiteY8" fmla="*/ 1214038 h 1440780"/>
                <a:gd name="connsiteX9" fmla="*/ 1214154 w 1440896"/>
                <a:gd name="connsiteY9" fmla="*/ 226820 h 1440780"/>
                <a:gd name="connsiteX10" fmla="*/ 226937 w 1440896"/>
                <a:gd name="connsiteY10" fmla="*/ 226820 h 1440780"/>
                <a:gd name="connsiteX11" fmla="*/ 226937 w 1440896"/>
                <a:gd name="connsiteY11" fmla="*/ 226820 h 1440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40896" h="1440780">
                  <a:moveTo>
                    <a:pt x="1230017" y="1229900"/>
                  </a:moveTo>
                  <a:cubicBezTo>
                    <a:pt x="949154" y="1511074"/>
                    <a:pt x="491937" y="1511074"/>
                    <a:pt x="210763" y="1229900"/>
                  </a:cubicBezTo>
                  <a:cubicBezTo>
                    <a:pt x="-70410" y="948727"/>
                    <a:pt x="-70099" y="491509"/>
                    <a:pt x="210763" y="210647"/>
                  </a:cubicBezTo>
                  <a:cubicBezTo>
                    <a:pt x="491626" y="-70216"/>
                    <a:pt x="949154" y="-70216"/>
                    <a:pt x="1230017" y="210647"/>
                  </a:cubicBezTo>
                  <a:cubicBezTo>
                    <a:pt x="1511190" y="491820"/>
                    <a:pt x="1511190" y="949038"/>
                    <a:pt x="1230017" y="1229900"/>
                  </a:cubicBezTo>
                  <a:lnTo>
                    <a:pt x="1230017" y="1229900"/>
                  </a:lnTo>
                  <a:close/>
                  <a:moveTo>
                    <a:pt x="226937" y="226820"/>
                  </a:moveTo>
                  <a:cubicBezTo>
                    <a:pt x="-45216" y="498974"/>
                    <a:pt x="-45216" y="941884"/>
                    <a:pt x="226937" y="1214038"/>
                  </a:cubicBezTo>
                  <a:cubicBezTo>
                    <a:pt x="499090" y="1486191"/>
                    <a:pt x="942001" y="1486191"/>
                    <a:pt x="1214154" y="1214038"/>
                  </a:cubicBezTo>
                  <a:cubicBezTo>
                    <a:pt x="1486307" y="941884"/>
                    <a:pt x="1486307" y="498974"/>
                    <a:pt x="1214154" y="226820"/>
                  </a:cubicBezTo>
                  <a:cubicBezTo>
                    <a:pt x="941690" y="-45333"/>
                    <a:pt x="499090" y="-45333"/>
                    <a:pt x="226937" y="226820"/>
                  </a:cubicBezTo>
                  <a:lnTo>
                    <a:pt x="226937" y="226820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ssion Script"/>
                <a:ea typeface="+mn-ea"/>
                <a:cs typeface="+mn-cs"/>
              </a:endParaRPr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32879729-E307-466F-A15D-5AFFE8B72B7C}"/>
                </a:ext>
              </a:extLst>
            </p:cNvPr>
            <p:cNvSpPr/>
            <p:nvPr/>
          </p:nvSpPr>
          <p:spPr>
            <a:xfrm>
              <a:off x="5684990" y="2573591"/>
              <a:ext cx="1261392" cy="1261392"/>
            </a:xfrm>
            <a:custGeom>
              <a:avLst/>
              <a:gdLst>
                <a:gd name="connsiteX0" fmla="*/ 1076872 w 1261392"/>
                <a:gd name="connsiteY0" fmla="*/ 1076872 h 1261392"/>
                <a:gd name="connsiteX1" fmla="*/ 184520 w 1261392"/>
                <a:gd name="connsiteY1" fmla="*/ 1076872 h 1261392"/>
                <a:gd name="connsiteX2" fmla="*/ 184520 w 1261392"/>
                <a:gd name="connsiteY2" fmla="*/ 184520 h 1261392"/>
                <a:gd name="connsiteX3" fmla="*/ 1076872 w 1261392"/>
                <a:gd name="connsiteY3" fmla="*/ 184520 h 1261392"/>
                <a:gd name="connsiteX4" fmla="*/ 1076872 w 1261392"/>
                <a:gd name="connsiteY4" fmla="*/ 1076872 h 1261392"/>
                <a:gd name="connsiteX5" fmla="*/ 1076872 w 1261392"/>
                <a:gd name="connsiteY5" fmla="*/ 1076872 h 1261392"/>
                <a:gd name="connsiteX6" fmla="*/ 200694 w 1261392"/>
                <a:gd name="connsiteY6" fmla="*/ 200694 h 1261392"/>
                <a:gd name="connsiteX7" fmla="*/ 200694 w 1261392"/>
                <a:gd name="connsiteY7" fmla="*/ 1061010 h 1261392"/>
                <a:gd name="connsiteX8" fmla="*/ 1061010 w 1261392"/>
                <a:gd name="connsiteY8" fmla="*/ 1061010 h 1261392"/>
                <a:gd name="connsiteX9" fmla="*/ 1061010 w 1261392"/>
                <a:gd name="connsiteY9" fmla="*/ 200694 h 1261392"/>
                <a:gd name="connsiteX10" fmla="*/ 200694 w 1261392"/>
                <a:gd name="connsiteY10" fmla="*/ 200694 h 1261392"/>
                <a:gd name="connsiteX11" fmla="*/ 200694 w 1261392"/>
                <a:gd name="connsiteY11" fmla="*/ 200694 h 1261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61392" h="1261392">
                  <a:moveTo>
                    <a:pt x="1076872" y="1076872"/>
                  </a:moveTo>
                  <a:cubicBezTo>
                    <a:pt x="830846" y="1322899"/>
                    <a:pt x="430547" y="1322899"/>
                    <a:pt x="184520" y="1076872"/>
                  </a:cubicBezTo>
                  <a:cubicBezTo>
                    <a:pt x="-61507" y="830846"/>
                    <a:pt x="-61507" y="430547"/>
                    <a:pt x="184520" y="184520"/>
                  </a:cubicBezTo>
                  <a:cubicBezTo>
                    <a:pt x="430547" y="-61507"/>
                    <a:pt x="830846" y="-61507"/>
                    <a:pt x="1076872" y="184520"/>
                  </a:cubicBezTo>
                  <a:cubicBezTo>
                    <a:pt x="1322899" y="430547"/>
                    <a:pt x="1322899" y="830846"/>
                    <a:pt x="1076872" y="1076872"/>
                  </a:cubicBezTo>
                  <a:lnTo>
                    <a:pt x="1076872" y="1076872"/>
                  </a:lnTo>
                  <a:close/>
                  <a:moveTo>
                    <a:pt x="200694" y="200694"/>
                  </a:moveTo>
                  <a:cubicBezTo>
                    <a:pt x="-36624" y="438012"/>
                    <a:pt x="-36624" y="823692"/>
                    <a:pt x="200694" y="1061010"/>
                  </a:cubicBezTo>
                  <a:cubicBezTo>
                    <a:pt x="437700" y="1298016"/>
                    <a:pt x="823692" y="1298016"/>
                    <a:pt x="1061010" y="1061010"/>
                  </a:cubicBezTo>
                  <a:cubicBezTo>
                    <a:pt x="1298016" y="823692"/>
                    <a:pt x="1298016" y="437700"/>
                    <a:pt x="1061010" y="200694"/>
                  </a:cubicBezTo>
                  <a:cubicBezTo>
                    <a:pt x="823692" y="-36624"/>
                    <a:pt x="437700" y="-36624"/>
                    <a:pt x="200694" y="200694"/>
                  </a:cubicBezTo>
                  <a:lnTo>
                    <a:pt x="200694" y="200694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ssion Script"/>
                <a:ea typeface="+mn-ea"/>
                <a:cs typeface="+mn-cs"/>
              </a:endParaRPr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86DB17A5-20B6-484F-B125-6EDE296D9E96}"/>
                </a:ext>
              </a:extLst>
            </p:cNvPr>
            <p:cNvSpPr/>
            <p:nvPr/>
          </p:nvSpPr>
          <p:spPr>
            <a:xfrm>
              <a:off x="5774568" y="2663169"/>
              <a:ext cx="1082237" cy="1082237"/>
            </a:xfrm>
            <a:custGeom>
              <a:avLst/>
              <a:gdLst>
                <a:gd name="connsiteX0" fmla="*/ 923844 w 1082237"/>
                <a:gd name="connsiteY0" fmla="*/ 923844 h 1082237"/>
                <a:gd name="connsiteX1" fmla="*/ 158393 w 1082237"/>
                <a:gd name="connsiteY1" fmla="*/ 923844 h 1082237"/>
                <a:gd name="connsiteX2" fmla="*/ 158393 w 1082237"/>
                <a:gd name="connsiteY2" fmla="*/ 158393 h 1082237"/>
                <a:gd name="connsiteX3" fmla="*/ 923844 w 1082237"/>
                <a:gd name="connsiteY3" fmla="*/ 158393 h 1082237"/>
                <a:gd name="connsiteX4" fmla="*/ 923844 w 1082237"/>
                <a:gd name="connsiteY4" fmla="*/ 923844 h 1082237"/>
                <a:gd name="connsiteX5" fmla="*/ 923844 w 1082237"/>
                <a:gd name="connsiteY5" fmla="*/ 923844 h 1082237"/>
                <a:gd name="connsiteX6" fmla="*/ 174567 w 1082237"/>
                <a:gd name="connsiteY6" fmla="*/ 174567 h 1082237"/>
                <a:gd name="connsiteX7" fmla="*/ 174567 w 1082237"/>
                <a:gd name="connsiteY7" fmla="*/ 907981 h 1082237"/>
                <a:gd name="connsiteX8" fmla="*/ 907981 w 1082237"/>
                <a:gd name="connsiteY8" fmla="*/ 907981 h 1082237"/>
                <a:gd name="connsiteX9" fmla="*/ 907981 w 1082237"/>
                <a:gd name="connsiteY9" fmla="*/ 174567 h 1082237"/>
                <a:gd name="connsiteX10" fmla="*/ 174567 w 1082237"/>
                <a:gd name="connsiteY10" fmla="*/ 174567 h 1082237"/>
                <a:gd name="connsiteX11" fmla="*/ 174567 w 1082237"/>
                <a:gd name="connsiteY11" fmla="*/ 174567 h 1082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82237" h="1082237">
                  <a:moveTo>
                    <a:pt x="923844" y="923844"/>
                  </a:moveTo>
                  <a:cubicBezTo>
                    <a:pt x="712653" y="1135035"/>
                    <a:pt x="369273" y="1135035"/>
                    <a:pt x="158393" y="923844"/>
                  </a:cubicBezTo>
                  <a:cubicBezTo>
                    <a:pt x="-52798" y="712964"/>
                    <a:pt x="-52798" y="369584"/>
                    <a:pt x="158393" y="158393"/>
                  </a:cubicBezTo>
                  <a:cubicBezTo>
                    <a:pt x="369273" y="-52798"/>
                    <a:pt x="712653" y="-52798"/>
                    <a:pt x="923844" y="158393"/>
                  </a:cubicBezTo>
                  <a:cubicBezTo>
                    <a:pt x="1135035" y="369584"/>
                    <a:pt x="1135035" y="712964"/>
                    <a:pt x="923844" y="923844"/>
                  </a:cubicBezTo>
                  <a:lnTo>
                    <a:pt x="923844" y="923844"/>
                  </a:lnTo>
                  <a:close/>
                  <a:moveTo>
                    <a:pt x="174567" y="174567"/>
                  </a:moveTo>
                  <a:cubicBezTo>
                    <a:pt x="-27604" y="376738"/>
                    <a:pt x="-27604" y="705810"/>
                    <a:pt x="174567" y="907981"/>
                  </a:cubicBezTo>
                  <a:cubicBezTo>
                    <a:pt x="376738" y="1110153"/>
                    <a:pt x="705810" y="1110153"/>
                    <a:pt x="907981" y="907981"/>
                  </a:cubicBezTo>
                  <a:cubicBezTo>
                    <a:pt x="1110153" y="705810"/>
                    <a:pt x="1110153" y="376738"/>
                    <a:pt x="907981" y="174567"/>
                  </a:cubicBezTo>
                  <a:cubicBezTo>
                    <a:pt x="705810" y="-27604"/>
                    <a:pt x="376738" y="-27604"/>
                    <a:pt x="174567" y="174567"/>
                  </a:cubicBezTo>
                  <a:lnTo>
                    <a:pt x="174567" y="174567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ssion Script"/>
                <a:ea typeface="+mn-ea"/>
                <a:cs typeface="+mn-cs"/>
              </a:endParaRPr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0D69679F-9349-4B66-97B1-6EACB53DE5FD}"/>
                </a:ext>
              </a:extLst>
            </p:cNvPr>
            <p:cNvSpPr/>
            <p:nvPr/>
          </p:nvSpPr>
          <p:spPr>
            <a:xfrm>
              <a:off x="5864378" y="2752979"/>
              <a:ext cx="902616" cy="902616"/>
            </a:xfrm>
            <a:custGeom>
              <a:avLst/>
              <a:gdLst>
                <a:gd name="connsiteX0" fmla="*/ 770583 w 902616"/>
                <a:gd name="connsiteY0" fmla="*/ 770583 h 902616"/>
                <a:gd name="connsiteX1" fmla="*/ 132033 w 902616"/>
                <a:gd name="connsiteY1" fmla="*/ 770583 h 902616"/>
                <a:gd name="connsiteX2" fmla="*/ 132033 w 902616"/>
                <a:gd name="connsiteY2" fmla="*/ 132033 h 902616"/>
                <a:gd name="connsiteX3" fmla="*/ 770583 w 902616"/>
                <a:gd name="connsiteY3" fmla="*/ 132033 h 902616"/>
                <a:gd name="connsiteX4" fmla="*/ 770583 w 902616"/>
                <a:gd name="connsiteY4" fmla="*/ 770583 h 902616"/>
                <a:gd name="connsiteX5" fmla="*/ 770583 w 902616"/>
                <a:gd name="connsiteY5" fmla="*/ 770583 h 902616"/>
                <a:gd name="connsiteX6" fmla="*/ 148207 w 902616"/>
                <a:gd name="connsiteY6" fmla="*/ 148207 h 902616"/>
                <a:gd name="connsiteX7" fmla="*/ 148207 w 902616"/>
                <a:gd name="connsiteY7" fmla="*/ 754720 h 902616"/>
                <a:gd name="connsiteX8" fmla="*/ 754720 w 902616"/>
                <a:gd name="connsiteY8" fmla="*/ 754720 h 902616"/>
                <a:gd name="connsiteX9" fmla="*/ 754720 w 902616"/>
                <a:gd name="connsiteY9" fmla="*/ 148207 h 902616"/>
                <a:gd name="connsiteX10" fmla="*/ 148207 w 902616"/>
                <a:gd name="connsiteY10" fmla="*/ 148207 h 902616"/>
                <a:gd name="connsiteX11" fmla="*/ 148207 w 902616"/>
                <a:gd name="connsiteY11" fmla="*/ 148207 h 902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2616" h="902616">
                  <a:moveTo>
                    <a:pt x="770583" y="770583"/>
                  </a:moveTo>
                  <a:cubicBezTo>
                    <a:pt x="594539" y="946627"/>
                    <a:pt x="308078" y="946627"/>
                    <a:pt x="132033" y="770583"/>
                  </a:cubicBezTo>
                  <a:cubicBezTo>
                    <a:pt x="-44011" y="594539"/>
                    <a:pt x="-44011" y="308078"/>
                    <a:pt x="132033" y="132033"/>
                  </a:cubicBezTo>
                  <a:cubicBezTo>
                    <a:pt x="308078" y="-44011"/>
                    <a:pt x="594539" y="-44011"/>
                    <a:pt x="770583" y="132033"/>
                  </a:cubicBezTo>
                  <a:cubicBezTo>
                    <a:pt x="946627" y="308078"/>
                    <a:pt x="946627" y="594539"/>
                    <a:pt x="770583" y="770583"/>
                  </a:cubicBezTo>
                  <a:lnTo>
                    <a:pt x="770583" y="770583"/>
                  </a:lnTo>
                  <a:close/>
                  <a:moveTo>
                    <a:pt x="148207" y="148207"/>
                  </a:moveTo>
                  <a:cubicBezTo>
                    <a:pt x="-19129" y="315542"/>
                    <a:pt x="-19129" y="587385"/>
                    <a:pt x="148207" y="754720"/>
                  </a:cubicBezTo>
                  <a:cubicBezTo>
                    <a:pt x="315542" y="921745"/>
                    <a:pt x="587385" y="921745"/>
                    <a:pt x="754720" y="754720"/>
                  </a:cubicBezTo>
                  <a:cubicBezTo>
                    <a:pt x="922056" y="587385"/>
                    <a:pt x="922056" y="315542"/>
                    <a:pt x="754720" y="148207"/>
                  </a:cubicBezTo>
                  <a:cubicBezTo>
                    <a:pt x="587385" y="-19129"/>
                    <a:pt x="315231" y="-19129"/>
                    <a:pt x="148207" y="148207"/>
                  </a:cubicBezTo>
                  <a:lnTo>
                    <a:pt x="148207" y="148207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ssion Script"/>
                <a:ea typeface="+mn-ea"/>
                <a:cs typeface="+mn-cs"/>
              </a:endParaRPr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371F0458-8737-4DDD-9088-F397CFD86080}"/>
                </a:ext>
              </a:extLst>
            </p:cNvPr>
            <p:cNvSpPr/>
            <p:nvPr/>
          </p:nvSpPr>
          <p:spPr>
            <a:xfrm>
              <a:off x="5954072" y="2842790"/>
              <a:ext cx="723111" cy="723228"/>
            </a:xfrm>
            <a:custGeom>
              <a:avLst/>
              <a:gdLst>
                <a:gd name="connsiteX0" fmla="*/ 617438 w 723111"/>
                <a:gd name="connsiteY0" fmla="*/ 617322 h 723228"/>
                <a:gd name="connsiteX1" fmla="*/ 105790 w 723111"/>
                <a:gd name="connsiteY1" fmla="*/ 617322 h 723228"/>
                <a:gd name="connsiteX2" fmla="*/ 105790 w 723111"/>
                <a:gd name="connsiteY2" fmla="*/ 105673 h 723228"/>
                <a:gd name="connsiteX3" fmla="*/ 617438 w 723111"/>
                <a:gd name="connsiteY3" fmla="*/ 105673 h 723228"/>
                <a:gd name="connsiteX4" fmla="*/ 617438 w 723111"/>
                <a:gd name="connsiteY4" fmla="*/ 617322 h 723228"/>
                <a:gd name="connsiteX5" fmla="*/ 617438 w 723111"/>
                <a:gd name="connsiteY5" fmla="*/ 617322 h 723228"/>
                <a:gd name="connsiteX6" fmla="*/ 121964 w 723111"/>
                <a:gd name="connsiteY6" fmla="*/ 121847 h 723228"/>
                <a:gd name="connsiteX7" fmla="*/ 121964 w 723111"/>
                <a:gd name="connsiteY7" fmla="*/ 601459 h 723228"/>
                <a:gd name="connsiteX8" fmla="*/ 601576 w 723111"/>
                <a:gd name="connsiteY8" fmla="*/ 601459 h 723228"/>
                <a:gd name="connsiteX9" fmla="*/ 601576 w 723111"/>
                <a:gd name="connsiteY9" fmla="*/ 121847 h 723228"/>
                <a:gd name="connsiteX10" fmla="*/ 121964 w 723111"/>
                <a:gd name="connsiteY10" fmla="*/ 121847 h 723228"/>
                <a:gd name="connsiteX11" fmla="*/ 121964 w 723111"/>
                <a:gd name="connsiteY11" fmla="*/ 121847 h 723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23111" h="723228">
                  <a:moveTo>
                    <a:pt x="617438" y="617322"/>
                  </a:moveTo>
                  <a:cubicBezTo>
                    <a:pt x="476230" y="758530"/>
                    <a:pt x="246688" y="758530"/>
                    <a:pt x="105790" y="617322"/>
                  </a:cubicBezTo>
                  <a:cubicBezTo>
                    <a:pt x="-35108" y="476113"/>
                    <a:pt x="-35419" y="246571"/>
                    <a:pt x="105790" y="105673"/>
                  </a:cubicBezTo>
                  <a:cubicBezTo>
                    <a:pt x="246688" y="-35224"/>
                    <a:pt x="476541" y="-35224"/>
                    <a:pt x="617438" y="105673"/>
                  </a:cubicBezTo>
                  <a:cubicBezTo>
                    <a:pt x="758336" y="246882"/>
                    <a:pt x="758336" y="476424"/>
                    <a:pt x="617438" y="617322"/>
                  </a:cubicBezTo>
                  <a:lnTo>
                    <a:pt x="617438" y="617322"/>
                  </a:lnTo>
                  <a:close/>
                  <a:moveTo>
                    <a:pt x="121964" y="121847"/>
                  </a:moveTo>
                  <a:cubicBezTo>
                    <a:pt x="-10225" y="254036"/>
                    <a:pt x="-10225" y="469270"/>
                    <a:pt x="121964" y="601459"/>
                  </a:cubicBezTo>
                  <a:cubicBezTo>
                    <a:pt x="254152" y="733648"/>
                    <a:pt x="469387" y="733648"/>
                    <a:pt x="601576" y="601459"/>
                  </a:cubicBezTo>
                  <a:cubicBezTo>
                    <a:pt x="733765" y="469270"/>
                    <a:pt x="733765" y="254036"/>
                    <a:pt x="601576" y="121847"/>
                  </a:cubicBezTo>
                  <a:cubicBezTo>
                    <a:pt x="469076" y="-10342"/>
                    <a:pt x="254152" y="-10342"/>
                    <a:pt x="121964" y="121847"/>
                  </a:cubicBezTo>
                  <a:lnTo>
                    <a:pt x="121964" y="121847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ssion Script"/>
                <a:ea typeface="+mn-ea"/>
                <a:cs typeface="+mn-cs"/>
              </a:endParaRPr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117355EE-C648-4609-B13F-357086A2B4D4}"/>
                </a:ext>
              </a:extLst>
            </p:cNvPr>
            <p:cNvSpPr/>
            <p:nvPr/>
          </p:nvSpPr>
          <p:spPr>
            <a:xfrm>
              <a:off x="6043766" y="2932367"/>
              <a:ext cx="543840" cy="543840"/>
            </a:xfrm>
            <a:custGeom>
              <a:avLst/>
              <a:gdLst>
                <a:gd name="connsiteX0" fmla="*/ 464294 w 543840"/>
                <a:gd name="connsiteY0" fmla="*/ 464294 h 543840"/>
                <a:gd name="connsiteX1" fmla="*/ 79547 w 543840"/>
                <a:gd name="connsiteY1" fmla="*/ 464294 h 543840"/>
                <a:gd name="connsiteX2" fmla="*/ 79547 w 543840"/>
                <a:gd name="connsiteY2" fmla="*/ 79547 h 543840"/>
                <a:gd name="connsiteX3" fmla="*/ 464294 w 543840"/>
                <a:gd name="connsiteY3" fmla="*/ 79547 h 543840"/>
                <a:gd name="connsiteX4" fmla="*/ 464294 w 543840"/>
                <a:gd name="connsiteY4" fmla="*/ 464294 h 543840"/>
                <a:gd name="connsiteX5" fmla="*/ 464294 w 543840"/>
                <a:gd name="connsiteY5" fmla="*/ 464294 h 543840"/>
                <a:gd name="connsiteX6" fmla="*/ 95720 w 543840"/>
                <a:gd name="connsiteY6" fmla="*/ 95720 h 543840"/>
                <a:gd name="connsiteX7" fmla="*/ 95720 w 543840"/>
                <a:gd name="connsiteY7" fmla="*/ 448120 h 543840"/>
                <a:gd name="connsiteX8" fmla="*/ 448431 w 543840"/>
                <a:gd name="connsiteY8" fmla="*/ 448120 h 543840"/>
                <a:gd name="connsiteX9" fmla="*/ 448431 w 543840"/>
                <a:gd name="connsiteY9" fmla="*/ 95720 h 543840"/>
                <a:gd name="connsiteX10" fmla="*/ 95720 w 543840"/>
                <a:gd name="connsiteY10" fmla="*/ 95720 h 543840"/>
                <a:gd name="connsiteX11" fmla="*/ 95720 w 543840"/>
                <a:gd name="connsiteY11" fmla="*/ 95720 h 543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3840" h="543840">
                  <a:moveTo>
                    <a:pt x="464294" y="464294"/>
                  </a:moveTo>
                  <a:cubicBezTo>
                    <a:pt x="358232" y="570356"/>
                    <a:pt x="185609" y="570356"/>
                    <a:pt x="79547" y="464294"/>
                  </a:cubicBezTo>
                  <a:cubicBezTo>
                    <a:pt x="-26516" y="358232"/>
                    <a:pt x="-26516" y="185609"/>
                    <a:pt x="79547" y="79547"/>
                  </a:cubicBezTo>
                  <a:cubicBezTo>
                    <a:pt x="185609" y="-26516"/>
                    <a:pt x="358232" y="-26516"/>
                    <a:pt x="464294" y="79547"/>
                  </a:cubicBezTo>
                  <a:cubicBezTo>
                    <a:pt x="570356" y="185609"/>
                    <a:pt x="570356" y="358232"/>
                    <a:pt x="464294" y="464294"/>
                  </a:cubicBezTo>
                  <a:lnTo>
                    <a:pt x="464294" y="464294"/>
                  </a:lnTo>
                  <a:close/>
                  <a:moveTo>
                    <a:pt x="95720" y="95720"/>
                  </a:moveTo>
                  <a:cubicBezTo>
                    <a:pt x="-1633" y="193073"/>
                    <a:pt x="-1633" y="351078"/>
                    <a:pt x="95720" y="448120"/>
                  </a:cubicBezTo>
                  <a:cubicBezTo>
                    <a:pt x="193073" y="545162"/>
                    <a:pt x="351078" y="545162"/>
                    <a:pt x="448431" y="448120"/>
                  </a:cubicBezTo>
                  <a:cubicBezTo>
                    <a:pt x="545784" y="351078"/>
                    <a:pt x="545784" y="192762"/>
                    <a:pt x="448431" y="95720"/>
                  </a:cubicBezTo>
                  <a:cubicBezTo>
                    <a:pt x="351078" y="-1633"/>
                    <a:pt x="192762" y="-1633"/>
                    <a:pt x="95720" y="95720"/>
                  </a:cubicBezTo>
                  <a:lnTo>
                    <a:pt x="95720" y="95720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ssion Script"/>
                <a:ea typeface="+mn-ea"/>
                <a:cs typeface="+mn-cs"/>
              </a:endParaRPr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86D31ED4-1A6D-46A1-BD4F-84FBC4025DB0}"/>
                </a:ext>
              </a:extLst>
            </p:cNvPr>
            <p:cNvSpPr/>
            <p:nvPr/>
          </p:nvSpPr>
          <p:spPr>
            <a:xfrm>
              <a:off x="6133460" y="3021945"/>
              <a:ext cx="364569" cy="364685"/>
            </a:xfrm>
            <a:custGeom>
              <a:avLst/>
              <a:gdLst>
                <a:gd name="connsiteX0" fmla="*/ 311149 w 364569"/>
                <a:gd name="connsiteY0" fmla="*/ 311266 h 364685"/>
                <a:gd name="connsiteX1" fmla="*/ 53303 w 364569"/>
                <a:gd name="connsiteY1" fmla="*/ 311266 h 364685"/>
                <a:gd name="connsiteX2" fmla="*/ 53303 w 364569"/>
                <a:gd name="connsiteY2" fmla="*/ 53420 h 364685"/>
                <a:gd name="connsiteX3" fmla="*/ 311149 w 364569"/>
                <a:gd name="connsiteY3" fmla="*/ 53420 h 364685"/>
                <a:gd name="connsiteX4" fmla="*/ 311149 w 364569"/>
                <a:gd name="connsiteY4" fmla="*/ 311266 h 364685"/>
                <a:gd name="connsiteX5" fmla="*/ 311149 w 364569"/>
                <a:gd name="connsiteY5" fmla="*/ 311266 h 364685"/>
                <a:gd name="connsiteX6" fmla="*/ 69477 w 364569"/>
                <a:gd name="connsiteY6" fmla="*/ 69594 h 364685"/>
                <a:gd name="connsiteX7" fmla="*/ 69477 w 364569"/>
                <a:gd name="connsiteY7" fmla="*/ 295403 h 364685"/>
                <a:gd name="connsiteX8" fmla="*/ 294976 w 364569"/>
                <a:gd name="connsiteY8" fmla="*/ 295403 h 364685"/>
                <a:gd name="connsiteX9" fmla="*/ 294976 w 364569"/>
                <a:gd name="connsiteY9" fmla="*/ 69594 h 364685"/>
                <a:gd name="connsiteX10" fmla="*/ 69477 w 364569"/>
                <a:gd name="connsiteY10" fmla="*/ 69594 h 364685"/>
                <a:gd name="connsiteX11" fmla="*/ 69477 w 364569"/>
                <a:gd name="connsiteY11" fmla="*/ 69594 h 364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4569" h="364685">
                  <a:moveTo>
                    <a:pt x="311149" y="311266"/>
                  </a:moveTo>
                  <a:cubicBezTo>
                    <a:pt x="239923" y="382492"/>
                    <a:pt x="124530" y="382492"/>
                    <a:pt x="53303" y="311266"/>
                  </a:cubicBezTo>
                  <a:cubicBezTo>
                    <a:pt x="-17923" y="240350"/>
                    <a:pt x="-17612" y="124646"/>
                    <a:pt x="53303" y="53420"/>
                  </a:cubicBezTo>
                  <a:cubicBezTo>
                    <a:pt x="124219" y="-17807"/>
                    <a:pt x="239923" y="-17807"/>
                    <a:pt x="311149" y="53420"/>
                  </a:cubicBezTo>
                  <a:cubicBezTo>
                    <a:pt x="382376" y="124646"/>
                    <a:pt x="382376" y="240039"/>
                    <a:pt x="311149" y="311266"/>
                  </a:cubicBezTo>
                  <a:lnTo>
                    <a:pt x="311149" y="311266"/>
                  </a:lnTo>
                  <a:close/>
                  <a:moveTo>
                    <a:pt x="69477" y="69594"/>
                  </a:moveTo>
                  <a:cubicBezTo>
                    <a:pt x="7270" y="131800"/>
                    <a:pt x="7270" y="233197"/>
                    <a:pt x="69477" y="295403"/>
                  </a:cubicBezTo>
                  <a:cubicBezTo>
                    <a:pt x="131683" y="357610"/>
                    <a:pt x="233080" y="357610"/>
                    <a:pt x="294976" y="295403"/>
                  </a:cubicBezTo>
                  <a:cubicBezTo>
                    <a:pt x="357182" y="233197"/>
                    <a:pt x="357182" y="132111"/>
                    <a:pt x="294976" y="69594"/>
                  </a:cubicBezTo>
                  <a:cubicBezTo>
                    <a:pt x="232769" y="7387"/>
                    <a:pt x="131683" y="7387"/>
                    <a:pt x="69477" y="69594"/>
                  </a:cubicBezTo>
                  <a:lnTo>
                    <a:pt x="69477" y="69594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ssion Script"/>
                <a:ea typeface="+mn-ea"/>
                <a:cs typeface="+mn-cs"/>
              </a:endParaRPr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3F571F65-CE20-4244-8272-3263B5776573}"/>
                </a:ext>
              </a:extLst>
            </p:cNvPr>
            <p:cNvSpPr/>
            <p:nvPr/>
          </p:nvSpPr>
          <p:spPr>
            <a:xfrm>
              <a:off x="6223154" y="3111755"/>
              <a:ext cx="185064" cy="185064"/>
            </a:xfrm>
            <a:custGeom>
              <a:avLst/>
              <a:gdLst>
                <a:gd name="connsiteX0" fmla="*/ 158004 w 185064"/>
                <a:gd name="connsiteY0" fmla="*/ 158004 h 185064"/>
                <a:gd name="connsiteX1" fmla="*/ 27060 w 185064"/>
                <a:gd name="connsiteY1" fmla="*/ 158004 h 185064"/>
                <a:gd name="connsiteX2" fmla="*/ 27060 w 185064"/>
                <a:gd name="connsiteY2" fmla="*/ 27060 h 185064"/>
                <a:gd name="connsiteX3" fmla="*/ 158004 w 185064"/>
                <a:gd name="connsiteY3" fmla="*/ 27060 h 185064"/>
                <a:gd name="connsiteX4" fmla="*/ 158004 w 185064"/>
                <a:gd name="connsiteY4" fmla="*/ 158004 h 185064"/>
                <a:gd name="connsiteX5" fmla="*/ 158004 w 185064"/>
                <a:gd name="connsiteY5" fmla="*/ 158004 h 185064"/>
                <a:gd name="connsiteX6" fmla="*/ 43234 w 185064"/>
                <a:gd name="connsiteY6" fmla="*/ 43234 h 185064"/>
                <a:gd name="connsiteX7" fmla="*/ 43234 w 185064"/>
                <a:gd name="connsiteY7" fmla="*/ 141831 h 185064"/>
                <a:gd name="connsiteX8" fmla="*/ 142142 w 185064"/>
                <a:gd name="connsiteY8" fmla="*/ 141831 h 185064"/>
                <a:gd name="connsiteX9" fmla="*/ 142142 w 185064"/>
                <a:gd name="connsiteY9" fmla="*/ 42922 h 185064"/>
                <a:gd name="connsiteX10" fmla="*/ 43234 w 185064"/>
                <a:gd name="connsiteY10" fmla="*/ 43234 h 185064"/>
                <a:gd name="connsiteX11" fmla="*/ 43234 w 185064"/>
                <a:gd name="connsiteY11" fmla="*/ 43234 h 185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5064" h="185064">
                  <a:moveTo>
                    <a:pt x="158004" y="158004"/>
                  </a:moveTo>
                  <a:cubicBezTo>
                    <a:pt x="121925" y="194084"/>
                    <a:pt x="63140" y="194084"/>
                    <a:pt x="27060" y="158004"/>
                  </a:cubicBezTo>
                  <a:cubicBezTo>
                    <a:pt x="-9020" y="121925"/>
                    <a:pt x="-9020" y="63140"/>
                    <a:pt x="27060" y="27060"/>
                  </a:cubicBezTo>
                  <a:cubicBezTo>
                    <a:pt x="63140" y="-9020"/>
                    <a:pt x="121925" y="-9020"/>
                    <a:pt x="158004" y="27060"/>
                  </a:cubicBezTo>
                  <a:cubicBezTo>
                    <a:pt x="194084" y="63140"/>
                    <a:pt x="194084" y="121925"/>
                    <a:pt x="158004" y="158004"/>
                  </a:cubicBezTo>
                  <a:lnTo>
                    <a:pt x="158004" y="158004"/>
                  </a:lnTo>
                  <a:close/>
                  <a:moveTo>
                    <a:pt x="43234" y="43234"/>
                  </a:moveTo>
                  <a:cubicBezTo>
                    <a:pt x="15863" y="70293"/>
                    <a:pt x="15863" y="114771"/>
                    <a:pt x="43234" y="141831"/>
                  </a:cubicBezTo>
                  <a:cubicBezTo>
                    <a:pt x="70604" y="169202"/>
                    <a:pt x="114771" y="169202"/>
                    <a:pt x="142142" y="141831"/>
                  </a:cubicBezTo>
                  <a:cubicBezTo>
                    <a:pt x="169513" y="114460"/>
                    <a:pt x="169513" y="70293"/>
                    <a:pt x="142142" y="42922"/>
                  </a:cubicBezTo>
                  <a:cubicBezTo>
                    <a:pt x="114771" y="15863"/>
                    <a:pt x="70293" y="15863"/>
                    <a:pt x="43234" y="43234"/>
                  </a:cubicBezTo>
                  <a:lnTo>
                    <a:pt x="43234" y="43234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ssion Script"/>
                <a:ea typeface="+mn-ea"/>
                <a:cs typeface="+mn-cs"/>
              </a:endParaRPr>
            </a:p>
          </p:txBody>
        </p:sp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A6BAD99F-0D03-40E4-8D5F-7CA923C89A66}"/>
              </a:ext>
            </a:extLst>
          </p:cNvPr>
          <p:cNvGrpSpPr/>
          <p:nvPr/>
        </p:nvGrpSpPr>
        <p:grpSpPr>
          <a:xfrm>
            <a:off x="1780156" y="2555929"/>
            <a:ext cx="8839201" cy="0"/>
            <a:chOff x="1780158" y="2262230"/>
            <a:chExt cx="8839200" cy="0"/>
          </a:xfrm>
        </p:grpSpPr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F0B92FB0-5DBB-472B-862A-F3963B233BC9}"/>
                </a:ext>
              </a:extLst>
            </p:cNvPr>
            <p:cNvCxnSpPr>
              <a:cxnSpLocks/>
            </p:cNvCxnSpPr>
            <p:nvPr/>
          </p:nvCxnSpPr>
          <p:spPr>
            <a:xfrm>
              <a:off x="1780158" y="2262230"/>
              <a:ext cx="3009729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67AA6EE8-CAF1-4723-89DC-E2661DE25996}"/>
                </a:ext>
              </a:extLst>
            </p:cNvPr>
            <p:cNvCxnSpPr>
              <a:cxnSpLocks/>
            </p:cNvCxnSpPr>
            <p:nvPr/>
          </p:nvCxnSpPr>
          <p:spPr>
            <a:xfrm>
              <a:off x="7328581" y="2262230"/>
              <a:ext cx="3290777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955E289C-1E99-4BD4-ADC6-595CD292F917}"/>
              </a:ext>
            </a:extLst>
          </p:cNvPr>
          <p:cNvCxnSpPr/>
          <p:nvPr/>
        </p:nvCxnSpPr>
        <p:spPr>
          <a:xfrm>
            <a:off x="1780156" y="4474541"/>
            <a:ext cx="883920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189941DF-8B7A-DDCE-5C8B-60FFE4699F09}"/>
              </a:ext>
            </a:extLst>
          </p:cNvPr>
          <p:cNvSpPr/>
          <p:nvPr/>
        </p:nvSpPr>
        <p:spPr>
          <a:xfrm>
            <a:off x="5033680" y="2422851"/>
            <a:ext cx="2105787" cy="215798"/>
          </a:xfrm>
          <a:custGeom>
            <a:avLst/>
            <a:gdLst/>
            <a:ahLst/>
            <a:cxnLst/>
            <a:rect l="l" t="t" r="r" b="b"/>
            <a:pathLst>
              <a:path w="2105787" h="215798">
                <a:moveTo>
                  <a:pt x="1453210" y="94183"/>
                </a:moveTo>
                <a:lnTo>
                  <a:pt x="1431950" y="146075"/>
                </a:lnTo>
                <a:lnTo>
                  <a:pt x="1474470" y="146075"/>
                </a:lnTo>
                <a:close/>
                <a:moveTo>
                  <a:pt x="919810" y="94183"/>
                </a:moveTo>
                <a:lnTo>
                  <a:pt x="898550" y="146075"/>
                </a:lnTo>
                <a:lnTo>
                  <a:pt x="941070" y="146075"/>
                </a:lnTo>
                <a:close/>
                <a:moveTo>
                  <a:pt x="1850822" y="82753"/>
                </a:moveTo>
                <a:cubicBezTo>
                  <a:pt x="1836420" y="83115"/>
                  <a:pt x="1824876" y="87992"/>
                  <a:pt x="1816189" y="97383"/>
                </a:cubicBezTo>
                <a:cubicBezTo>
                  <a:pt x="1807502" y="106775"/>
                  <a:pt x="1803044" y="118510"/>
                  <a:pt x="1802816" y="132588"/>
                </a:cubicBezTo>
                <a:lnTo>
                  <a:pt x="1802816" y="133045"/>
                </a:lnTo>
                <a:cubicBezTo>
                  <a:pt x="1803063" y="147142"/>
                  <a:pt x="1807597" y="158953"/>
                  <a:pt x="1816417" y="168478"/>
                </a:cubicBezTo>
                <a:cubicBezTo>
                  <a:pt x="1825237" y="178003"/>
                  <a:pt x="1836858" y="182956"/>
                  <a:pt x="1851279" y="183337"/>
                </a:cubicBezTo>
                <a:cubicBezTo>
                  <a:pt x="1865681" y="182975"/>
                  <a:pt x="1877225" y="178098"/>
                  <a:pt x="1885912" y="168707"/>
                </a:cubicBezTo>
                <a:cubicBezTo>
                  <a:pt x="1894598" y="159315"/>
                  <a:pt x="1899056" y="147580"/>
                  <a:pt x="1899285" y="133502"/>
                </a:cubicBezTo>
                <a:lnTo>
                  <a:pt x="1899285" y="133045"/>
                </a:lnTo>
                <a:cubicBezTo>
                  <a:pt x="1899037" y="118948"/>
                  <a:pt x="1894503" y="107137"/>
                  <a:pt x="1885683" y="97612"/>
                </a:cubicBezTo>
                <a:cubicBezTo>
                  <a:pt x="1876863" y="88087"/>
                  <a:pt x="1865243" y="83134"/>
                  <a:pt x="1850822" y="82753"/>
                </a:cubicBezTo>
                <a:close/>
                <a:moveTo>
                  <a:pt x="1963598" y="53035"/>
                </a:moveTo>
                <a:lnTo>
                  <a:pt x="1996059" y="53035"/>
                </a:lnTo>
                <a:lnTo>
                  <a:pt x="2071040" y="151562"/>
                </a:lnTo>
                <a:lnTo>
                  <a:pt x="2071040" y="53035"/>
                </a:lnTo>
                <a:lnTo>
                  <a:pt x="2105787" y="53035"/>
                </a:lnTo>
                <a:lnTo>
                  <a:pt x="2105787" y="213055"/>
                </a:lnTo>
                <a:lnTo>
                  <a:pt x="2075840" y="213055"/>
                </a:lnTo>
                <a:lnTo>
                  <a:pt x="1998345" y="111328"/>
                </a:lnTo>
                <a:lnTo>
                  <a:pt x="1998345" y="213055"/>
                </a:lnTo>
                <a:lnTo>
                  <a:pt x="1963598" y="213055"/>
                </a:lnTo>
                <a:close/>
                <a:moveTo>
                  <a:pt x="1698498" y="53035"/>
                </a:moveTo>
                <a:lnTo>
                  <a:pt x="1733702" y="53035"/>
                </a:lnTo>
                <a:lnTo>
                  <a:pt x="1733702" y="213055"/>
                </a:lnTo>
                <a:lnTo>
                  <a:pt x="1698498" y="213055"/>
                </a:lnTo>
                <a:close/>
                <a:moveTo>
                  <a:pt x="1533068" y="53035"/>
                </a:moveTo>
                <a:lnTo>
                  <a:pt x="1665656" y="53035"/>
                </a:lnTo>
                <a:lnTo>
                  <a:pt x="1665656" y="85496"/>
                </a:lnTo>
                <a:lnTo>
                  <a:pt x="1616964" y="85496"/>
                </a:lnTo>
                <a:lnTo>
                  <a:pt x="1616964" y="213055"/>
                </a:lnTo>
                <a:lnTo>
                  <a:pt x="1581760" y="213055"/>
                </a:lnTo>
                <a:lnTo>
                  <a:pt x="1581760" y="85496"/>
                </a:lnTo>
                <a:lnTo>
                  <a:pt x="1533068" y="85496"/>
                </a:lnTo>
                <a:close/>
                <a:moveTo>
                  <a:pt x="1165098" y="53035"/>
                </a:moveTo>
                <a:lnTo>
                  <a:pt x="1200302" y="53035"/>
                </a:lnTo>
                <a:lnTo>
                  <a:pt x="1200302" y="213055"/>
                </a:lnTo>
                <a:lnTo>
                  <a:pt x="1165098" y="213055"/>
                </a:lnTo>
                <a:close/>
                <a:moveTo>
                  <a:pt x="999668" y="53035"/>
                </a:moveTo>
                <a:lnTo>
                  <a:pt x="1132256" y="53035"/>
                </a:lnTo>
                <a:lnTo>
                  <a:pt x="1132256" y="85496"/>
                </a:lnTo>
                <a:lnTo>
                  <a:pt x="1083564" y="85496"/>
                </a:lnTo>
                <a:lnTo>
                  <a:pt x="1083564" y="213055"/>
                </a:lnTo>
                <a:lnTo>
                  <a:pt x="1048359" y="213055"/>
                </a:lnTo>
                <a:lnTo>
                  <a:pt x="1048359" y="85496"/>
                </a:lnTo>
                <a:lnTo>
                  <a:pt x="999668" y="85496"/>
                </a:lnTo>
                <a:close/>
                <a:moveTo>
                  <a:pt x="649148" y="53035"/>
                </a:moveTo>
                <a:lnTo>
                  <a:pt x="687095" y="53035"/>
                </a:lnTo>
                <a:lnTo>
                  <a:pt x="729158" y="120701"/>
                </a:lnTo>
                <a:lnTo>
                  <a:pt x="771220" y="53035"/>
                </a:lnTo>
                <a:lnTo>
                  <a:pt x="809168" y="53035"/>
                </a:lnTo>
                <a:lnTo>
                  <a:pt x="809168" y="213055"/>
                </a:lnTo>
                <a:lnTo>
                  <a:pt x="774192" y="213055"/>
                </a:lnTo>
                <a:lnTo>
                  <a:pt x="774192" y="108585"/>
                </a:lnTo>
                <a:lnTo>
                  <a:pt x="729158" y="176936"/>
                </a:lnTo>
                <a:lnTo>
                  <a:pt x="728243" y="176936"/>
                </a:lnTo>
                <a:lnTo>
                  <a:pt x="683666" y="109271"/>
                </a:lnTo>
                <a:lnTo>
                  <a:pt x="683666" y="213055"/>
                </a:lnTo>
                <a:lnTo>
                  <a:pt x="649148" y="213055"/>
                </a:lnTo>
                <a:close/>
                <a:moveTo>
                  <a:pt x="496748" y="53035"/>
                </a:moveTo>
                <a:lnTo>
                  <a:pt x="617448" y="53035"/>
                </a:lnTo>
                <a:lnTo>
                  <a:pt x="617448" y="84353"/>
                </a:lnTo>
                <a:lnTo>
                  <a:pt x="531723" y="84353"/>
                </a:lnTo>
                <a:lnTo>
                  <a:pt x="531723" y="116814"/>
                </a:lnTo>
                <a:lnTo>
                  <a:pt x="607161" y="116814"/>
                </a:lnTo>
                <a:lnTo>
                  <a:pt x="607161" y="148133"/>
                </a:lnTo>
                <a:lnTo>
                  <a:pt x="531723" y="148133"/>
                </a:lnTo>
                <a:lnTo>
                  <a:pt x="531723" y="181737"/>
                </a:lnTo>
                <a:lnTo>
                  <a:pt x="618591" y="181737"/>
                </a:lnTo>
                <a:lnTo>
                  <a:pt x="618591" y="213055"/>
                </a:lnTo>
                <a:lnTo>
                  <a:pt x="496748" y="213055"/>
                </a:lnTo>
                <a:close/>
                <a:moveTo>
                  <a:pt x="325298" y="53035"/>
                </a:moveTo>
                <a:lnTo>
                  <a:pt x="360502" y="53035"/>
                </a:lnTo>
                <a:lnTo>
                  <a:pt x="360502" y="116357"/>
                </a:lnTo>
                <a:lnTo>
                  <a:pt x="425424" y="116357"/>
                </a:lnTo>
                <a:lnTo>
                  <a:pt x="425424" y="53035"/>
                </a:lnTo>
                <a:lnTo>
                  <a:pt x="460629" y="53035"/>
                </a:lnTo>
                <a:lnTo>
                  <a:pt x="460629" y="213055"/>
                </a:lnTo>
                <a:lnTo>
                  <a:pt x="425424" y="213055"/>
                </a:lnTo>
                <a:lnTo>
                  <a:pt x="425424" y="148818"/>
                </a:lnTo>
                <a:lnTo>
                  <a:pt x="360502" y="148818"/>
                </a:lnTo>
                <a:lnTo>
                  <a:pt x="360502" y="213055"/>
                </a:lnTo>
                <a:lnTo>
                  <a:pt x="325298" y="213055"/>
                </a:lnTo>
                <a:close/>
                <a:moveTo>
                  <a:pt x="1437437" y="51892"/>
                </a:moveTo>
                <a:lnTo>
                  <a:pt x="1469898" y="51892"/>
                </a:lnTo>
                <a:lnTo>
                  <a:pt x="1538478" y="213055"/>
                </a:lnTo>
                <a:lnTo>
                  <a:pt x="1501673" y="213055"/>
                </a:lnTo>
                <a:lnTo>
                  <a:pt x="1487043" y="177165"/>
                </a:lnTo>
                <a:lnTo>
                  <a:pt x="1419377" y="177165"/>
                </a:lnTo>
                <a:lnTo>
                  <a:pt x="1404747" y="213055"/>
                </a:lnTo>
                <a:lnTo>
                  <a:pt x="1368857" y="213055"/>
                </a:lnTo>
                <a:close/>
                <a:moveTo>
                  <a:pt x="904037" y="51892"/>
                </a:moveTo>
                <a:lnTo>
                  <a:pt x="936498" y="51892"/>
                </a:lnTo>
                <a:lnTo>
                  <a:pt x="1005078" y="213055"/>
                </a:lnTo>
                <a:lnTo>
                  <a:pt x="968273" y="213055"/>
                </a:lnTo>
                <a:lnTo>
                  <a:pt x="953643" y="177165"/>
                </a:lnTo>
                <a:lnTo>
                  <a:pt x="885977" y="177165"/>
                </a:lnTo>
                <a:lnTo>
                  <a:pt x="871347" y="213055"/>
                </a:lnTo>
                <a:lnTo>
                  <a:pt x="835457" y="213055"/>
                </a:lnTo>
                <a:close/>
                <a:moveTo>
                  <a:pt x="1291133" y="50749"/>
                </a:moveTo>
                <a:cubicBezTo>
                  <a:pt x="1302796" y="50782"/>
                  <a:pt x="1313588" y="52545"/>
                  <a:pt x="1323508" y="56035"/>
                </a:cubicBezTo>
                <a:cubicBezTo>
                  <a:pt x="1333428" y="59526"/>
                  <a:pt x="1342449" y="64546"/>
                  <a:pt x="1350569" y="71094"/>
                </a:cubicBezTo>
                <a:lnTo>
                  <a:pt x="1332281" y="97612"/>
                </a:lnTo>
                <a:cubicBezTo>
                  <a:pt x="1325189" y="92654"/>
                  <a:pt x="1318169" y="88797"/>
                  <a:pt x="1311221" y="86039"/>
                </a:cubicBezTo>
                <a:cubicBezTo>
                  <a:pt x="1304272" y="83282"/>
                  <a:pt x="1297424" y="81882"/>
                  <a:pt x="1290675" y="81839"/>
                </a:cubicBezTo>
                <a:cubicBezTo>
                  <a:pt x="1283917" y="81934"/>
                  <a:pt x="1278803" y="83286"/>
                  <a:pt x="1275331" y="85896"/>
                </a:cubicBezTo>
                <a:cubicBezTo>
                  <a:pt x="1271859" y="88506"/>
                  <a:pt x="1270116" y="91802"/>
                  <a:pt x="1270101" y="95783"/>
                </a:cubicBezTo>
                <a:lnTo>
                  <a:pt x="1270101" y="96240"/>
                </a:lnTo>
                <a:cubicBezTo>
                  <a:pt x="1269811" y="101274"/>
                  <a:pt x="1272106" y="105208"/>
                  <a:pt x="1276988" y="108042"/>
                </a:cubicBezTo>
                <a:cubicBezTo>
                  <a:pt x="1281870" y="110876"/>
                  <a:pt x="1291080" y="113952"/>
                  <a:pt x="1304620" y="117272"/>
                </a:cubicBezTo>
                <a:cubicBezTo>
                  <a:pt x="1320936" y="121229"/>
                  <a:pt x="1333452" y="126801"/>
                  <a:pt x="1342168" y="133988"/>
                </a:cubicBezTo>
                <a:cubicBezTo>
                  <a:pt x="1350883" y="141175"/>
                  <a:pt x="1355284" y="151605"/>
                  <a:pt x="1355369" y="165278"/>
                </a:cubicBezTo>
                <a:lnTo>
                  <a:pt x="1355369" y="165735"/>
                </a:lnTo>
                <a:cubicBezTo>
                  <a:pt x="1355079" y="181704"/>
                  <a:pt x="1349602" y="193943"/>
                  <a:pt x="1338939" y="202454"/>
                </a:cubicBezTo>
                <a:cubicBezTo>
                  <a:pt x="1328275" y="210964"/>
                  <a:pt x="1314169" y="215260"/>
                  <a:pt x="1296619" y="215341"/>
                </a:cubicBezTo>
                <a:cubicBezTo>
                  <a:pt x="1284389" y="215346"/>
                  <a:pt x="1272445" y="213222"/>
                  <a:pt x="1260786" y="208969"/>
                </a:cubicBezTo>
                <a:cubicBezTo>
                  <a:pt x="1249127" y="204716"/>
                  <a:pt x="1238440" y="198306"/>
                  <a:pt x="1228725" y="189738"/>
                </a:cubicBezTo>
                <a:lnTo>
                  <a:pt x="1249527" y="164820"/>
                </a:lnTo>
                <a:cubicBezTo>
                  <a:pt x="1256676" y="170831"/>
                  <a:pt x="1264153" y="175555"/>
                  <a:pt x="1271959" y="178994"/>
                </a:cubicBezTo>
                <a:cubicBezTo>
                  <a:pt x="1279765" y="182432"/>
                  <a:pt x="1288213" y="184185"/>
                  <a:pt x="1297305" y="184251"/>
                </a:cubicBezTo>
                <a:cubicBezTo>
                  <a:pt x="1304568" y="184209"/>
                  <a:pt x="1310216" y="182866"/>
                  <a:pt x="1314250" y="180222"/>
                </a:cubicBezTo>
                <a:cubicBezTo>
                  <a:pt x="1318284" y="177579"/>
                  <a:pt x="1320331" y="173893"/>
                  <a:pt x="1320394" y="169164"/>
                </a:cubicBezTo>
                <a:lnTo>
                  <a:pt x="1320394" y="168707"/>
                </a:lnTo>
                <a:cubicBezTo>
                  <a:pt x="1320722" y="164387"/>
                  <a:pt x="1318693" y="160739"/>
                  <a:pt x="1314307" y="157762"/>
                </a:cubicBezTo>
                <a:cubicBezTo>
                  <a:pt x="1309921" y="154786"/>
                  <a:pt x="1301205" y="151652"/>
                  <a:pt x="1288161" y="148361"/>
                </a:cubicBezTo>
                <a:cubicBezTo>
                  <a:pt x="1277359" y="145755"/>
                  <a:pt x="1268000" y="142662"/>
                  <a:pt x="1260085" y="139082"/>
                </a:cubicBezTo>
                <a:cubicBezTo>
                  <a:pt x="1252170" y="135502"/>
                  <a:pt x="1246046" y="130614"/>
                  <a:pt x="1241713" y="124418"/>
                </a:cubicBezTo>
                <a:cubicBezTo>
                  <a:pt x="1237379" y="118221"/>
                  <a:pt x="1235183" y="109896"/>
                  <a:pt x="1235126" y="99441"/>
                </a:cubicBezTo>
                <a:lnTo>
                  <a:pt x="1235126" y="98984"/>
                </a:lnTo>
                <a:cubicBezTo>
                  <a:pt x="1235416" y="84272"/>
                  <a:pt x="1240664" y="72604"/>
                  <a:pt x="1250870" y="63979"/>
                </a:cubicBezTo>
                <a:cubicBezTo>
                  <a:pt x="1261076" y="55354"/>
                  <a:pt x="1274497" y="50944"/>
                  <a:pt x="1291133" y="50749"/>
                </a:cubicBezTo>
                <a:close/>
                <a:moveTo>
                  <a:pt x="62408" y="50749"/>
                </a:moveTo>
                <a:cubicBezTo>
                  <a:pt x="74071" y="50782"/>
                  <a:pt x="84863" y="52545"/>
                  <a:pt x="94783" y="56035"/>
                </a:cubicBezTo>
                <a:cubicBezTo>
                  <a:pt x="104703" y="59526"/>
                  <a:pt x="113724" y="64546"/>
                  <a:pt x="121844" y="71094"/>
                </a:cubicBezTo>
                <a:lnTo>
                  <a:pt x="103556" y="97612"/>
                </a:lnTo>
                <a:cubicBezTo>
                  <a:pt x="96464" y="92654"/>
                  <a:pt x="89444" y="88797"/>
                  <a:pt x="82496" y="86039"/>
                </a:cubicBezTo>
                <a:cubicBezTo>
                  <a:pt x="75547" y="83282"/>
                  <a:pt x="68699" y="81882"/>
                  <a:pt x="61950" y="81839"/>
                </a:cubicBezTo>
                <a:cubicBezTo>
                  <a:pt x="55192" y="81934"/>
                  <a:pt x="50077" y="83286"/>
                  <a:pt x="46606" y="85896"/>
                </a:cubicBezTo>
                <a:cubicBezTo>
                  <a:pt x="43134" y="88506"/>
                  <a:pt x="41391" y="91802"/>
                  <a:pt x="41376" y="95783"/>
                </a:cubicBezTo>
                <a:lnTo>
                  <a:pt x="41376" y="96240"/>
                </a:lnTo>
                <a:cubicBezTo>
                  <a:pt x="41086" y="101274"/>
                  <a:pt x="43381" y="105208"/>
                  <a:pt x="48263" y="108042"/>
                </a:cubicBezTo>
                <a:cubicBezTo>
                  <a:pt x="53144" y="110876"/>
                  <a:pt x="62355" y="113952"/>
                  <a:pt x="75895" y="117272"/>
                </a:cubicBezTo>
                <a:cubicBezTo>
                  <a:pt x="92211" y="121229"/>
                  <a:pt x="104727" y="126801"/>
                  <a:pt x="113443" y="133988"/>
                </a:cubicBezTo>
                <a:cubicBezTo>
                  <a:pt x="122158" y="141175"/>
                  <a:pt x="126558" y="151605"/>
                  <a:pt x="126644" y="165278"/>
                </a:cubicBezTo>
                <a:lnTo>
                  <a:pt x="126644" y="165735"/>
                </a:lnTo>
                <a:cubicBezTo>
                  <a:pt x="126354" y="181704"/>
                  <a:pt x="120877" y="193943"/>
                  <a:pt x="110214" y="202454"/>
                </a:cubicBezTo>
                <a:cubicBezTo>
                  <a:pt x="99550" y="210964"/>
                  <a:pt x="85444" y="215260"/>
                  <a:pt x="67894" y="215341"/>
                </a:cubicBezTo>
                <a:cubicBezTo>
                  <a:pt x="55664" y="215346"/>
                  <a:pt x="43720" y="213222"/>
                  <a:pt x="32061" y="208969"/>
                </a:cubicBezTo>
                <a:cubicBezTo>
                  <a:pt x="20402" y="204716"/>
                  <a:pt x="9715" y="198306"/>
                  <a:pt x="0" y="189738"/>
                </a:cubicBezTo>
                <a:lnTo>
                  <a:pt x="20802" y="164820"/>
                </a:lnTo>
                <a:cubicBezTo>
                  <a:pt x="27951" y="170831"/>
                  <a:pt x="35428" y="175555"/>
                  <a:pt x="43234" y="178994"/>
                </a:cubicBezTo>
                <a:cubicBezTo>
                  <a:pt x="51039" y="182432"/>
                  <a:pt x="59488" y="184185"/>
                  <a:pt x="68580" y="184251"/>
                </a:cubicBezTo>
                <a:cubicBezTo>
                  <a:pt x="75843" y="184209"/>
                  <a:pt x="81491" y="182866"/>
                  <a:pt x="85525" y="180222"/>
                </a:cubicBezTo>
                <a:cubicBezTo>
                  <a:pt x="89559" y="177579"/>
                  <a:pt x="91606" y="173893"/>
                  <a:pt x="91668" y="169164"/>
                </a:cubicBezTo>
                <a:lnTo>
                  <a:pt x="91668" y="168707"/>
                </a:lnTo>
                <a:cubicBezTo>
                  <a:pt x="91997" y="164387"/>
                  <a:pt x="89968" y="160739"/>
                  <a:pt x="85582" y="157762"/>
                </a:cubicBezTo>
                <a:cubicBezTo>
                  <a:pt x="81196" y="154786"/>
                  <a:pt x="72480" y="151652"/>
                  <a:pt x="59436" y="148361"/>
                </a:cubicBezTo>
                <a:cubicBezTo>
                  <a:pt x="48634" y="145755"/>
                  <a:pt x="39275" y="142662"/>
                  <a:pt x="31360" y="139082"/>
                </a:cubicBezTo>
                <a:cubicBezTo>
                  <a:pt x="23445" y="135502"/>
                  <a:pt x="17321" y="130614"/>
                  <a:pt x="12988" y="124418"/>
                </a:cubicBezTo>
                <a:cubicBezTo>
                  <a:pt x="8654" y="118221"/>
                  <a:pt x="6458" y="109896"/>
                  <a:pt x="6401" y="99441"/>
                </a:cubicBezTo>
                <a:lnTo>
                  <a:pt x="6401" y="98984"/>
                </a:lnTo>
                <a:cubicBezTo>
                  <a:pt x="6691" y="84272"/>
                  <a:pt x="11939" y="72604"/>
                  <a:pt x="22145" y="63979"/>
                </a:cubicBezTo>
                <a:cubicBezTo>
                  <a:pt x="32351" y="55354"/>
                  <a:pt x="45772" y="50944"/>
                  <a:pt x="62408" y="50749"/>
                </a:cubicBezTo>
                <a:close/>
                <a:moveTo>
                  <a:pt x="1851279" y="50292"/>
                </a:moveTo>
                <a:cubicBezTo>
                  <a:pt x="1867871" y="50465"/>
                  <a:pt x="1882515" y="54208"/>
                  <a:pt x="1895212" y="61519"/>
                </a:cubicBezTo>
                <a:cubicBezTo>
                  <a:pt x="1907910" y="68830"/>
                  <a:pt x="1917864" y="78668"/>
                  <a:pt x="1925074" y="91033"/>
                </a:cubicBezTo>
                <a:cubicBezTo>
                  <a:pt x="1932285" y="103399"/>
                  <a:pt x="1935957" y="117251"/>
                  <a:pt x="1936089" y="132588"/>
                </a:cubicBezTo>
                <a:lnTo>
                  <a:pt x="1936089" y="133045"/>
                </a:lnTo>
                <a:cubicBezTo>
                  <a:pt x="1935951" y="148388"/>
                  <a:pt x="1932240" y="162279"/>
                  <a:pt x="1924956" y="174718"/>
                </a:cubicBezTo>
                <a:cubicBezTo>
                  <a:pt x="1917672" y="187157"/>
                  <a:pt x="1907644" y="197069"/>
                  <a:pt x="1894874" y="204453"/>
                </a:cubicBezTo>
                <a:cubicBezTo>
                  <a:pt x="1882103" y="211837"/>
                  <a:pt x="1867419" y="215619"/>
                  <a:pt x="1850822" y="215798"/>
                </a:cubicBezTo>
                <a:cubicBezTo>
                  <a:pt x="1834230" y="215625"/>
                  <a:pt x="1819585" y="211882"/>
                  <a:pt x="1806888" y="204571"/>
                </a:cubicBezTo>
                <a:cubicBezTo>
                  <a:pt x="1794191" y="197260"/>
                  <a:pt x="1784237" y="187422"/>
                  <a:pt x="1777026" y="175057"/>
                </a:cubicBezTo>
                <a:cubicBezTo>
                  <a:pt x="1769815" y="162691"/>
                  <a:pt x="1766144" y="148840"/>
                  <a:pt x="1766011" y="133502"/>
                </a:cubicBezTo>
                <a:lnTo>
                  <a:pt x="1766011" y="133045"/>
                </a:lnTo>
                <a:cubicBezTo>
                  <a:pt x="1766149" y="117702"/>
                  <a:pt x="1769861" y="103811"/>
                  <a:pt x="1777145" y="91372"/>
                </a:cubicBezTo>
                <a:cubicBezTo>
                  <a:pt x="1784429" y="78933"/>
                  <a:pt x="1794456" y="69022"/>
                  <a:pt x="1807227" y="61637"/>
                </a:cubicBezTo>
                <a:cubicBezTo>
                  <a:pt x="1819997" y="54253"/>
                  <a:pt x="1834681" y="50471"/>
                  <a:pt x="1851279" y="50292"/>
                </a:cubicBezTo>
                <a:close/>
                <a:moveTo>
                  <a:pt x="230200" y="50292"/>
                </a:moveTo>
                <a:cubicBezTo>
                  <a:pt x="245102" y="50406"/>
                  <a:pt x="257532" y="52692"/>
                  <a:pt x="267490" y="57150"/>
                </a:cubicBezTo>
                <a:cubicBezTo>
                  <a:pt x="277449" y="61608"/>
                  <a:pt x="286050" y="67551"/>
                  <a:pt x="293294" y="74981"/>
                </a:cubicBezTo>
                <a:lnTo>
                  <a:pt x="270891" y="100812"/>
                </a:lnTo>
                <a:cubicBezTo>
                  <a:pt x="264785" y="95159"/>
                  <a:pt x="258423" y="90749"/>
                  <a:pt x="251803" y="87582"/>
                </a:cubicBezTo>
                <a:cubicBezTo>
                  <a:pt x="245183" y="84415"/>
                  <a:pt x="237906" y="82805"/>
                  <a:pt x="229971" y="82753"/>
                </a:cubicBezTo>
                <a:cubicBezTo>
                  <a:pt x="216236" y="83115"/>
                  <a:pt x="205130" y="87992"/>
                  <a:pt x="196653" y="97383"/>
                </a:cubicBezTo>
                <a:cubicBezTo>
                  <a:pt x="188176" y="106775"/>
                  <a:pt x="183813" y="118510"/>
                  <a:pt x="183566" y="132588"/>
                </a:cubicBezTo>
                <a:lnTo>
                  <a:pt x="183566" y="133045"/>
                </a:lnTo>
                <a:cubicBezTo>
                  <a:pt x="183785" y="147142"/>
                  <a:pt x="188090" y="158953"/>
                  <a:pt x="196481" y="168478"/>
                </a:cubicBezTo>
                <a:cubicBezTo>
                  <a:pt x="204873" y="178003"/>
                  <a:pt x="216036" y="182956"/>
                  <a:pt x="229971" y="183337"/>
                </a:cubicBezTo>
                <a:cubicBezTo>
                  <a:pt x="238939" y="183270"/>
                  <a:pt x="246664" y="181575"/>
                  <a:pt x="253146" y="178251"/>
                </a:cubicBezTo>
                <a:cubicBezTo>
                  <a:pt x="259627" y="174926"/>
                  <a:pt x="265923" y="170374"/>
                  <a:pt x="272034" y="164592"/>
                </a:cubicBezTo>
                <a:lnTo>
                  <a:pt x="294437" y="187223"/>
                </a:lnTo>
                <a:cubicBezTo>
                  <a:pt x="286431" y="196115"/>
                  <a:pt x="277296" y="203078"/>
                  <a:pt x="267033" y="208112"/>
                </a:cubicBezTo>
                <a:cubicBezTo>
                  <a:pt x="256770" y="213146"/>
                  <a:pt x="244035" y="215708"/>
                  <a:pt x="228828" y="215798"/>
                </a:cubicBezTo>
                <a:cubicBezTo>
                  <a:pt x="212990" y="215633"/>
                  <a:pt x="198921" y="211925"/>
                  <a:pt x="186622" y="204673"/>
                </a:cubicBezTo>
                <a:cubicBezTo>
                  <a:pt x="174323" y="197421"/>
                  <a:pt x="164640" y="187617"/>
                  <a:pt x="157573" y="175260"/>
                </a:cubicBezTo>
                <a:cubicBezTo>
                  <a:pt x="150506" y="162903"/>
                  <a:pt x="146902" y="148984"/>
                  <a:pt x="146761" y="133502"/>
                </a:cubicBezTo>
                <a:lnTo>
                  <a:pt x="146761" y="133045"/>
                </a:lnTo>
                <a:cubicBezTo>
                  <a:pt x="146881" y="117702"/>
                  <a:pt x="150451" y="103811"/>
                  <a:pt x="157471" y="91372"/>
                </a:cubicBezTo>
                <a:cubicBezTo>
                  <a:pt x="164492" y="78933"/>
                  <a:pt x="174242" y="69022"/>
                  <a:pt x="186724" y="61637"/>
                </a:cubicBezTo>
                <a:cubicBezTo>
                  <a:pt x="199205" y="54253"/>
                  <a:pt x="213697" y="50471"/>
                  <a:pt x="230200" y="50292"/>
                </a:cubicBezTo>
                <a:close/>
                <a:moveTo>
                  <a:pt x="563727" y="0"/>
                </a:moveTo>
                <a:lnTo>
                  <a:pt x="593674" y="13030"/>
                </a:lnTo>
                <a:lnTo>
                  <a:pt x="564413" y="40462"/>
                </a:lnTo>
                <a:lnTo>
                  <a:pt x="537896" y="4046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Forme libre : forme 2">
            <a:extLst>
              <a:ext uri="{FF2B5EF4-FFF2-40B4-BE49-F238E27FC236}">
                <a16:creationId xmlns:a16="http://schemas.microsoft.com/office/drawing/2014/main" id="{07834FC9-4CC4-7EA4-8C0B-A9DB7F9D70A4}"/>
              </a:ext>
            </a:extLst>
          </p:cNvPr>
          <p:cNvSpPr/>
          <p:nvPr/>
        </p:nvSpPr>
        <p:spPr>
          <a:xfrm>
            <a:off x="3505198" y="2810119"/>
            <a:ext cx="5181602" cy="822510"/>
          </a:xfrm>
          <a:custGeom>
            <a:avLst/>
            <a:gdLst/>
            <a:ahLst/>
            <a:cxnLst/>
            <a:rect l="l" t="t" r="r" b="b"/>
            <a:pathLst>
              <a:path w="1042645" h="165506">
                <a:moveTo>
                  <a:pt x="687324" y="43891"/>
                </a:moveTo>
                <a:lnTo>
                  <a:pt x="666064" y="95783"/>
                </a:lnTo>
                <a:lnTo>
                  <a:pt x="708584" y="95783"/>
                </a:lnTo>
                <a:close/>
                <a:moveTo>
                  <a:pt x="910057" y="2743"/>
                </a:moveTo>
                <a:lnTo>
                  <a:pt x="1042645" y="2743"/>
                </a:lnTo>
                <a:lnTo>
                  <a:pt x="1042645" y="35204"/>
                </a:lnTo>
                <a:lnTo>
                  <a:pt x="993953" y="35204"/>
                </a:lnTo>
                <a:lnTo>
                  <a:pt x="993953" y="162763"/>
                </a:lnTo>
                <a:lnTo>
                  <a:pt x="958748" y="162763"/>
                </a:lnTo>
                <a:lnTo>
                  <a:pt x="958748" y="35204"/>
                </a:lnTo>
                <a:lnTo>
                  <a:pt x="910057" y="35204"/>
                </a:lnTo>
                <a:close/>
                <a:moveTo>
                  <a:pt x="797662" y="2743"/>
                </a:moveTo>
                <a:lnTo>
                  <a:pt x="832866" y="2743"/>
                </a:lnTo>
                <a:lnTo>
                  <a:pt x="832866" y="130759"/>
                </a:lnTo>
                <a:lnTo>
                  <a:pt x="912647" y="130759"/>
                </a:lnTo>
                <a:lnTo>
                  <a:pt x="912647" y="162763"/>
                </a:lnTo>
                <a:lnTo>
                  <a:pt x="797662" y="162763"/>
                </a:lnTo>
                <a:close/>
                <a:moveTo>
                  <a:pt x="471907" y="2743"/>
                </a:moveTo>
                <a:lnTo>
                  <a:pt x="604495" y="2743"/>
                </a:lnTo>
                <a:lnTo>
                  <a:pt x="604495" y="35204"/>
                </a:lnTo>
                <a:lnTo>
                  <a:pt x="555803" y="35204"/>
                </a:lnTo>
                <a:lnTo>
                  <a:pt x="555803" y="162763"/>
                </a:lnTo>
                <a:lnTo>
                  <a:pt x="520598" y="162763"/>
                </a:lnTo>
                <a:lnTo>
                  <a:pt x="520598" y="35204"/>
                </a:lnTo>
                <a:lnTo>
                  <a:pt x="471907" y="35204"/>
                </a:lnTo>
                <a:close/>
                <a:moveTo>
                  <a:pt x="188062" y="2743"/>
                </a:moveTo>
                <a:lnTo>
                  <a:pt x="308762" y="2743"/>
                </a:lnTo>
                <a:lnTo>
                  <a:pt x="308762" y="34061"/>
                </a:lnTo>
                <a:lnTo>
                  <a:pt x="223037" y="34061"/>
                </a:lnTo>
                <a:lnTo>
                  <a:pt x="223037" y="66523"/>
                </a:lnTo>
                <a:lnTo>
                  <a:pt x="298475" y="66523"/>
                </a:lnTo>
                <a:lnTo>
                  <a:pt x="298475" y="97841"/>
                </a:lnTo>
                <a:lnTo>
                  <a:pt x="223037" y="97841"/>
                </a:lnTo>
                <a:lnTo>
                  <a:pt x="223037" y="131445"/>
                </a:lnTo>
                <a:lnTo>
                  <a:pt x="309905" y="131445"/>
                </a:lnTo>
                <a:lnTo>
                  <a:pt x="309905" y="162763"/>
                </a:lnTo>
                <a:lnTo>
                  <a:pt x="188062" y="162763"/>
                </a:lnTo>
                <a:close/>
                <a:moveTo>
                  <a:pt x="671551" y="1600"/>
                </a:moveTo>
                <a:lnTo>
                  <a:pt x="704012" y="1600"/>
                </a:lnTo>
                <a:lnTo>
                  <a:pt x="772592" y="162763"/>
                </a:lnTo>
                <a:lnTo>
                  <a:pt x="735787" y="162763"/>
                </a:lnTo>
                <a:lnTo>
                  <a:pt x="721157" y="126873"/>
                </a:lnTo>
                <a:lnTo>
                  <a:pt x="653491" y="126873"/>
                </a:lnTo>
                <a:lnTo>
                  <a:pt x="638861" y="162763"/>
                </a:lnTo>
                <a:lnTo>
                  <a:pt x="602971" y="162763"/>
                </a:lnTo>
                <a:close/>
                <a:moveTo>
                  <a:pt x="391897" y="457"/>
                </a:moveTo>
                <a:cubicBezTo>
                  <a:pt x="403560" y="490"/>
                  <a:pt x="414352" y="2253"/>
                  <a:pt x="424272" y="5743"/>
                </a:cubicBezTo>
                <a:cubicBezTo>
                  <a:pt x="434192" y="9234"/>
                  <a:pt x="443213" y="14254"/>
                  <a:pt x="451333" y="20803"/>
                </a:cubicBezTo>
                <a:lnTo>
                  <a:pt x="433045" y="47320"/>
                </a:lnTo>
                <a:cubicBezTo>
                  <a:pt x="425953" y="42362"/>
                  <a:pt x="418933" y="38505"/>
                  <a:pt x="411985" y="35747"/>
                </a:cubicBezTo>
                <a:cubicBezTo>
                  <a:pt x="405036" y="32990"/>
                  <a:pt x="398188" y="31590"/>
                  <a:pt x="391439" y="31547"/>
                </a:cubicBezTo>
                <a:cubicBezTo>
                  <a:pt x="384681" y="31642"/>
                  <a:pt x="379567" y="32995"/>
                  <a:pt x="376095" y="35604"/>
                </a:cubicBezTo>
                <a:cubicBezTo>
                  <a:pt x="372623" y="38214"/>
                  <a:pt x="370880" y="41510"/>
                  <a:pt x="370865" y="45491"/>
                </a:cubicBezTo>
                <a:lnTo>
                  <a:pt x="370865" y="45949"/>
                </a:lnTo>
                <a:cubicBezTo>
                  <a:pt x="370575" y="50983"/>
                  <a:pt x="372870" y="54916"/>
                  <a:pt x="377752" y="57750"/>
                </a:cubicBezTo>
                <a:cubicBezTo>
                  <a:pt x="382634" y="60584"/>
                  <a:pt x="391844" y="63660"/>
                  <a:pt x="405384" y="66980"/>
                </a:cubicBezTo>
                <a:cubicBezTo>
                  <a:pt x="421700" y="70937"/>
                  <a:pt x="434216" y="76509"/>
                  <a:pt x="442932" y="83696"/>
                </a:cubicBezTo>
                <a:cubicBezTo>
                  <a:pt x="451647" y="90883"/>
                  <a:pt x="456048" y="101313"/>
                  <a:pt x="456133" y="114986"/>
                </a:cubicBezTo>
                <a:lnTo>
                  <a:pt x="456133" y="115443"/>
                </a:lnTo>
                <a:cubicBezTo>
                  <a:pt x="455843" y="131412"/>
                  <a:pt x="450366" y="143651"/>
                  <a:pt x="439703" y="152162"/>
                </a:cubicBezTo>
                <a:cubicBezTo>
                  <a:pt x="429039" y="160672"/>
                  <a:pt x="414933" y="164968"/>
                  <a:pt x="397383" y="165049"/>
                </a:cubicBezTo>
                <a:cubicBezTo>
                  <a:pt x="385153" y="165054"/>
                  <a:pt x="373209" y="162930"/>
                  <a:pt x="361550" y="158677"/>
                </a:cubicBezTo>
                <a:cubicBezTo>
                  <a:pt x="349891" y="154424"/>
                  <a:pt x="339204" y="148014"/>
                  <a:pt x="329489" y="139446"/>
                </a:cubicBezTo>
                <a:lnTo>
                  <a:pt x="350291" y="114529"/>
                </a:lnTo>
                <a:cubicBezTo>
                  <a:pt x="357440" y="120539"/>
                  <a:pt x="364917" y="125263"/>
                  <a:pt x="372723" y="128702"/>
                </a:cubicBezTo>
                <a:cubicBezTo>
                  <a:pt x="380529" y="132140"/>
                  <a:pt x="388977" y="133893"/>
                  <a:pt x="398069" y="133960"/>
                </a:cubicBezTo>
                <a:cubicBezTo>
                  <a:pt x="405332" y="133917"/>
                  <a:pt x="410980" y="132574"/>
                  <a:pt x="415014" y="129930"/>
                </a:cubicBezTo>
                <a:cubicBezTo>
                  <a:pt x="419048" y="127287"/>
                  <a:pt x="421096" y="123601"/>
                  <a:pt x="421157" y="118872"/>
                </a:cubicBezTo>
                <a:lnTo>
                  <a:pt x="421157" y="118415"/>
                </a:lnTo>
                <a:cubicBezTo>
                  <a:pt x="421486" y="114095"/>
                  <a:pt x="419457" y="110447"/>
                  <a:pt x="415071" y="107471"/>
                </a:cubicBezTo>
                <a:cubicBezTo>
                  <a:pt x="410685" y="104494"/>
                  <a:pt x="401969" y="101360"/>
                  <a:pt x="388925" y="98069"/>
                </a:cubicBezTo>
                <a:cubicBezTo>
                  <a:pt x="378123" y="95463"/>
                  <a:pt x="368764" y="92370"/>
                  <a:pt x="360849" y="88790"/>
                </a:cubicBezTo>
                <a:cubicBezTo>
                  <a:pt x="352934" y="85210"/>
                  <a:pt x="346810" y="80322"/>
                  <a:pt x="342477" y="74126"/>
                </a:cubicBezTo>
                <a:cubicBezTo>
                  <a:pt x="338143" y="67929"/>
                  <a:pt x="335948" y="59604"/>
                  <a:pt x="335890" y="49149"/>
                </a:cubicBezTo>
                <a:lnTo>
                  <a:pt x="335890" y="48692"/>
                </a:lnTo>
                <a:cubicBezTo>
                  <a:pt x="336180" y="33980"/>
                  <a:pt x="341428" y="22312"/>
                  <a:pt x="351634" y="13687"/>
                </a:cubicBezTo>
                <a:cubicBezTo>
                  <a:pt x="361840" y="5062"/>
                  <a:pt x="375261" y="652"/>
                  <a:pt x="391897" y="457"/>
                </a:cubicBezTo>
                <a:close/>
                <a:moveTo>
                  <a:pt x="83896" y="0"/>
                </a:moveTo>
                <a:cubicBezTo>
                  <a:pt x="98074" y="29"/>
                  <a:pt x="110066" y="1914"/>
                  <a:pt x="119872" y="5658"/>
                </a:cubicBezTo>
                <a:cubicBezTo>
                  <a:pt x="129678" y="9401"/>
                  <a:pt x="138641" y="14830"/>
                  <a:pt x="146761" y="21946"/>
                </a:cubicBezTo>
                <a:lnTo>
                  <a:pt x="124587" y="48692"/>
                </a:lnTo>
                <a:cubicBezTo>
                  <a:pt x="118601" y="43515"/>
                  <a:pt x="112400" y="39524"/>
                  <a:pt x="105985" y="36719"/>
                </a:cubicBezTo>
                <a:cubicBezTo>
                  <a:pt x="99570" y="33914"/>
                  <a:pt x="91826" y="32494"/>
                  <a:pt x="82753" y="32461"/>
                </a:cubicBezTo>
                <a:cubicBezTo>
                  <a:pt x="69637" y="32837"/>
                  <a:pt x="58779" y="37743"/>
                  <a:pt x="50178" y="47177"/>
                </a:cubicBezTo>
                <a:cubicBezTo>
                  <a:pt x="41577" y="56612"/>
                  <a:pt x="37119" y="68318"/>
                  <a:pt x="36805" y="82296"/>
                </a:cubicBezTo>
                <a:lnTo>
                  <a:pt x="36805" y="82753"/>
                </a:lnTo>
                <a:cubicBezTo>
                  <a:pt x="37052" y="97669"/>
                  <a:pt x="41586" y="109785"/>
                  <a:pt x="50406" y="119101"/>
                </a:cubicBezTo>
                <a:cubicBezTo>
                  <a:pt x="59227" y="128416"/>
                  <a:pt x="70847" y="133217"/>
                  <a:pt x="85268" y="133502"/>
                </a:cubicBezTo>
                <a:cubicBezTo>
                  <a:pt x="91692" y="133502"/>
                  <a:pt x="97703" y="132702"/>
                  <a:pt x="103299" y="131102"/>
                </a:cubicBezTo>
                <a:cubicBezTo>
                  <a:pt x="108895" y="129502"/>
                  <a:pt x="113933" y="127102"/>
                  <a:pt x="118415" y="123901"/>
                </a:cubicBezTo>
                <a:lnTo>
                  <a:pt x="118415" y="101041"/>
                </a:lnTo>
                <a:lnTo>
                  <a:pt x="82982" y="101041"/>
                </a:lnTo>
                <a:lnTo>
                  <a:pt x="82982" y="70637"/>
                </a:lnTo>
                <a:lnTo>
                  <a:pt x="152476" y="70637"/>
                </a:lnTo>
                <a:lnTo>
                  <a:pt x="152476" y="140132"/>
                </a:lnTo>
                <a:cubicBezTo>
                  <a:pt x="144256" y="147290"/>
                  <a:pt x="134464" y="153262"/>
                  <a:pt x="123101" y="158048"/>
                </a:cubicBezTo>
                <a:cubicBezTo>
                  <a:pt x="111738" y="162835"/>
                  <a:pt x="98746" y="165321"/>
                  <a:pt x="84125" y="165506"/>
                </a:cubicBezTo>
                <a:cubicBezTo>
                  <a:pt x="67398" y="165367"/>
                  <a:pt x="52745" y="161760"/>
                  <a:pt x="40166" y="154686"/>
                </a:cubicBezTo>
                <a:cubicBezTo>
                  <a:pt x="27587" y="147612"/>
                  <a:pt x="17777" y="137909"/>
                  <a:pt x="10736" y="125578"/>
                </a:cubicBezTo>
                <a:cubicBezTo>
                  <a:pt x="3694" y="113246"/>
                  <a:pt x="116" y="99123"/>
                  <a:pt x="0" y="83210"/>
                </a:cubicBezTo>
                <a:lnTo>
                  <a:pt x="0" y="82753"/>
                </a:lnTo>
                <a:cubicBezTo>
                  <a:pt x="138" y="67410"/>
                  <a:pt x="3799" y="53519"/>
                  <a:pt x="10981" y="41080"/>
                </a:cubicBezTo>
                <a:cubicBezTo>
                  <a:pt x="18164" y="28641"/>
                  <a:pt x="28039" y="18730"/>
                  <a:pt x="40606" y="11345"/>
                </a:cubicBezTo>
                <a:cubicBezTo>
                  <a:pt x="53174" y="3961"/>
                  <a:pt x="67604" y="179"/>
                  <a:pt x="8389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20131B-0CC3-C2FD-92DE-A76D17805AB5}"/>
              </a:ext>
            </a:extLst>
          </p:cNvPr>
          <p:cNvSpPr/>
          <p:nvPr/>
        </p:nvSpPr>
        <p:spPr>
          <a:xfrm>
            <a:off x="3497563" y="3793836"/>
            <a:ext cx="5404390" cy="4563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sion Script"/>
              <a:ea typeface="+mn-ea"/>
              <a:cs typeface="+mn-cs"/>
            </a:endParaRPr>
          </a:p>
        </p:txBody>
      </p:sp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id="{6FA611B6-3BAB-009B-EC56-651878FB93F2}"/>
              </a:ext>
            </a:extLst>
          </p:cNvPr>
          <p:cNvSpPr/>
          <p:nvPr/>
        </p:nvSpPr>
        <p:spPr>
          <a:xfrm>
            <a:off x="4291416" y="3861569"/>
            <a:ext cx="3816134" cy="262957"/>
          </a:xfrm>
          <a:custGeom>
            <a:avLst/>
            <a:gdLst/>
            <a:ahLst/>
            <a:cxnLst/>
            <a:rect l="l" t="t" r="r" b="b"/>
            <a:pathLst>
              <a:path w="3131744" h="215798">
                <a:moveTo>
                  <a:pt x="2128037" y="94183"/>
                </a:moveTo>
                <a:lnTo>
                  <a:pt x="2106777" y="146075"/>
                </a:lnTo>
                <a:lnTo>
                  <a:pt x="2149297" y="146075"/>
                </a:lnTo>
                <a:close/>
                <a:moveTo>
                  <a:pt x="213512" y="94183"/>
                </a:moveTo>
                <a:lnTo>
                  <a:pt x="192252" y="146075"/>
                </a:lnTo>
                <a:lnTo>
                  <a:pt x="234772" y="146075"/>
                </a:lnTo>
                <a:close/>
                <a:moveTo>
                  <a:pt x="2683154" y="84810"/>
                </a:moveTo>
                <a:lnTo>
                  <a:pt x="2683154" y="130759"/>
                </a:lnTo>
                <a:lnTo>
                  <a:pt x="2718816" y="130759"/>
                </a:lnTo>
                <a:cubicBezTo>
                  <a:pt x="2727441" y="130659"/>
                  <a:pt x="2734079" y="128573"/>
                  <a:pt x="2738732" y="124501"/>
                </a:cubicBezTo>
                <a:cubicBezTo>
                  <a:pt x="2743385" y="120429"/>
                  <a:pt x="2745738" y="114971"/>
                  <a:pt x="2745790" y="108128"/>
                </a:cubicBezTo>
                <a:lnTo>
                  <a:pt x="2745790" y="107670"/>
                </a:lnTo>
                <a:cubicBezTo>
                  <a:pt x="2745710" y="100117"/>
                  <a:pt x="2743243" y="94421"/>
                  <a:pt x="2738389" y="90583"/>
                </a:cubicBezTo>
                <a:cubicBezTo>
                  <a:pt x="2733536" y="86744"/>
                  <a:pt x="2726783" y="84820"/>
                  <a:pt x="2718130" y="84810"/>
                </a:cubicBezTo>
                <a:close/>
                <a:moveTo>
                  <a:pt x="1549679" y="84810"/>
                </a:moveTo>
                <a:lnTo>
                  <a:pt x="1549679" y="181280"/>
                </a:lnTo>
                <a:lnTo>
                  <a:pt x="1576882" y="181280"/>
                </a:lnTo>
                <a:cubicBezTo>
                  <a:pt x="1591494" y="181061"/>
                  <a:pt x="1603133" y="176641"/>
                  <a:pt x="1611801" y="168021"/>
                </a:cubicBezTo>
                <a:cubicBezTo>
                  <a:pt x="1620469" y="159401"/>
                  <a:pt x="1624908" y="147895"/>
                  <a:pt x="1625117" y="133502"/>
                </a:cubicBezTo>
                <a:lnTo>
                  <a:pt x="1625117" y="133045"/>
                </a:lnTo>
                <a:cubicBezTo>
                  <a:pt x="1624908" y="118634"/>
                  <a:pt x="1620469" y="107051"/>
                  <a:pt x="1611801" y="98298"/>
                </a:cubicBezTo>
                <a:cubicBezTo>
                  <a:pt x="1603133" y="89544"/>
                  <a:pt x="1591494" y="85049"/>
                  <a:pt x="1576882" y="84810"/>
                </a:cubicBezTo>
                <a:close/>
                <a:moveTo>
                  <a:pt x="1092479" y="84810"/>
                </a:moveTo>
                <a:lnTo>
                  <a:pt x="1092479" y="130759"/>
                </a:lnTo>
                <a:lnTo>
                  <a:pt x="1128141" y="130759"/>
                </a:lnTo>
                <a:cubicBezTo>
                  <a:pt x="1136765" y="130659"/>
                  <a:pt x="1143404" y="128573"/>
                  <a:pt x="1148057" y="124501"/>
                </a:cubicBezTo>
                <a:cubicBezTo>
                  <a:pt x="1152710" y="120429"/>
                  <a:pt x="1155063" y="114971"/>
                  <a:pt x="1155115" y="108128"/>
                </a:cubicBezTo>
                <a:lnTo>
                  <a:pt x="1155115" y="107670"/>
                </a:lnTo>
                <a:cubicBezTo>
                  <a:pt x="1155035" y="100117"/>
                  <a:pt x="1152567" y="94421"/>
                  <a:pt x="1147715" y="90583"/>
                </a:cubicBezTo>
                <a:cubicBezTo>
                  <a:pt x="1142861" y="86744"/>
                  <a:pt x="1136108" y="84820"/>
                  <a:pt x="1127455" y="84810"/>
                </a:cubicBezTo>
                <a:close/>
                <a:moveTo>
                  <a:pt x="2535174" y="82753"/>
                </a:moveTo>
                <a:cubicBezTo>
                  <a:pt x="2520772" y="83115"/>
                  <a:pt x="2509227" y="87992"/>
                  <a:pt x="2500541" y="97383"/>
                </a:cubicBezTo>
                <a:cubicBezTo>
                  <a:pt x="2491854" y="106775"/>
                  <a:pt x="2487396" y="118510"/>
                  <a:pt x="2487167" y="132588"/>
                </a:cubicBezTo>
                <a:lnTo>
                  <a:pt x="2487167" y="133045"/>
                </a:lnTo>
                <a:cubicBezTo>
                  <a:pt x="2487415" y="147142"/>
                  <a:pt x="2491949" y="158953"/>
                  <a:pt x="2500769" y="168478"/>
                </a:cubicBezTo>
                <a:cubicBezTo>
                  <a:pt x="2509589" y="178003"/>
                  <a:pt x="2521210" y="182956"/>
                  <a:pt x="2535631" y="183337"/>
                </a:cubicBezTo>
                <a:cubicBezTo>
                  <a:pt x="2550033" y="182975"/>
                  <a:pt x="2561577" y="178098"/>
                  <a:pt x="2570264" y="168707"/>
                </a:cubicBezTo>
                <a:cubicBezTo>
                  <a:pt x="2578951" y="159315"/>
                  <a:pt x="2583408" y="147580"/>
                  <a:pt x="2583637" y="133502"/>
                </a:cubicBezTo>
                <a:lnTo>
                  <a:pt x="2583637" y="133045"/>
                </a:lnTo>
                <a:cubicBezTo>
                  <a:pt x="2583389" y="118948"/>
                  <a:pt x="2578855" y="107137"/>
                  <a:pt x="2570035" y="97612"/>
                </a:cubicBezTo>
                <a:cubicBezTo>
                  <a:pt x="2561215" y="88087"/>
                  <a:pt x="2549594" y="83134"/>
                  <a:pt x="2535174" y="82753"/>
                </a:cubicBezTo>
                <a:close/>
                <a:moveTo>
                  <a:pt x="944499" y="82753"/>
                </a:moveTo>
                <a:cubicBezTo>
                  <a:pt x="930097" y="83115"/>
                  <a:pt x="918552" y="87992"/>
                  <a:pt x="909866" y="97383"/>
                </a:cubicBezTo>
                <a:cubicBezTo>
                  <a:pt x="901179" y="106775"/>
                  <a:pt x="896721" y="118510"/>
                  <a:pt x="896493" y="132588"/>
                </a:cubicBezTo>
                <a:lnTo>
                  <a:pt x="896493" y="133045"/>
                </a:lnTo>
                <a:cubicBezTo>
                  <a:pt x="896740" y="147142"/>
                  <a:pt x="901274" y="158953"/>
                  <a:pt x="910094" y="168478"/>
                </a:cubicBezTo>
                <a:cubicBezTo>
                  <a:pt x="918914" y="178003"/>
                  <a:pt x="930535" y="182956"/>
                  <a:pt x="944956" y="183337"/>
                </a:cubicBezTo>
                <a:cubicBezTo>
                  <a:pt x="959358" y="182975"/>
                  <a:pt x="970902" y="178098"/>
                  <a:pt x="979589" y="168707"/>
                </a:cubicBezTo>
                <a:cubicBezTo>
                  <a:pt x="988276" y="159315"/>
                  <a:pt x="992733" y="147580"/>
                  <a:pt x="992962" y="133502"/>
                </a:cubicBezTo>
                <a:lnTo>
                  <a:pt x="992962" y="133045"/>
                </a:lnTo>
                <a:cubicBezTo>
                  <a:pt x="992714" y="118948"/>
                  <a:pt x="988180" y="107137"/>
                  <a:pt x="979360" y="97612"/>
                </a:cubicBezTo>
                <a:cubicBezTo>
                  <a:pt x="970540" y="88087"/>
                  <a:pt x="958919" y="83134"/>
                  <a:pt x="944499" y="82753"/>
                </a:cubicBezTo>
                <a:close/>
                <a:moveTo>
                  <a:pt x="3009900" y="53035"/>
                </a:moveTo>
                <a:lnTo>
                  <a:pt x="3130601" y="53035"/>
                </a:lnTo>
                <a:lnTo>
                  <a:pt x="3130601" y="84353"/>
                </a:lnTo>
                <a:lnTo>
                  <a:pt x="3044876" y="84353"/>
                </a:lnTo>
                <a:lnTo>
                  <a:pt x="3044876" y="116814"/>
                </a:lnTo>
                <a:lnTo>
                  <a:pt x="3120313" y="116814"/>
                </a:lnTo>
                <a:lnTo>
                  <a:pt x="3120313" y="148133"/>
                </a:lnTo>
                <a:lnTo>
                  <a:pt x="3044876" y="148133"/>
                </a:lnTo>
                <a:lnTo>
                  <a:pt x="3044876" y="181737"/>
                </a:lnTo>
                <a:lnTo>
                  <a:pt x="3131744" y="181737"/>
                </a:lnTo>
                <a:lnTo>
                  <a:pt x="3131744" y="213055"/>
                </a:lnTo>
                <a:lnTo>
                  <a:pt x="3009900" y="213055"/>
                </a:lnTo>
                <a:close/>
                <a:moveTo>
                  <a:pt x="2809875" y="53035"/>
                </a:moveTo>
                <a:lnTo>
                  <a:pt x="2847822" y="53035"/>
                </a:lnTo>
                <a:lnTo>
                  <a:pt x="2889885" y="120701"/>
                </a:lnTo>
                <a:lnTo>
                  <a:pt x="2931947" y="53035"/>
                </a:lnTo>
                <a:lnTo>
                  <a:pt x="2969895" y="53035"/>
                </a:lnTo>
                <a:lnTo>
                  <a:pt x="2969895" y="213055"/>
                </a:lnTo>
                <a:lnTo>
                  <a:pt x="2934919" y="213055"/>
                </a:lnTo>
                <a:lnTo>
                  <a:pt x="2934919" y="108585"/>
                </a:lnTo>
                <a:lnTo>
                  <a:pt x="2889885" y="176936"/>
                </a:lnTo>
                <a:lnTo>
                  <a:pt x="2888970" y="176936"/>
                </a:lnTo>
                <a:lnTo>
                  <a:pt x="2844393" y="109271"/>
                </a:lnTo>
                <a:lnTo>
                  <a:pt x="2844393" y="213055"/>
                </a:lnTo>
                <a:lnTo>
                  <a:pt x="2809875" y="213055"/>
                </a:lnTo>
                <a:close/>
                <a:moveTo>
                  <a:pt x="2647949" y="53035"/>
                </a:moveTo>
                <a:lnTo>
                  <a:pt x="2721101" y="53035"/>
                </a:lnTo>
                <a:cubicBezTo>
                  <a:pt x="2740118" y="53178"/>
                  <a:pt x="2754892" y="57864"/>
                  <a:pt x="2765421" y="67094"/>
                </a:cubicBezTo>
                <a:cubicBezTo>
                  <a:pt x="2775951" y="76324"/>
                  <a:pt x="2781295" y="89240"/>
                  <a:pt x="2781452" y="105842"/>
                </a:cubicBezTo>
                <a:lnTo>
                  <a:pt x="2781452" y="106299"/>
                </a:lnTo>
                <a:cubicBezTo>
                  <a:pt x="2781295" y="119196"/>
                  <a:pt x="2778123" y="129749"/>
                  <a:pt x="2771936" y="137960"/>
                </a:cubicBezTo>
                <a:cubicBezTo>
                  <a:pt x="2765750" y="146170"/>
                  <a:pt x="2757492" y="152152"/>
                  <a:pt x="2747162" y="155905"/>
                </a:cubicBezTo>
                <a:lnTo>
                  <a:pt x="2786252" y="213055"/>
                </a:lnTo>
                <a:lnTo>
                  <a:pt x="2745105" y="213055"/>
                </a:lnTo>
                <a:lnTo>
                  <a:pt x="2710815" y="161849"/>
                </a:lnTo>
                <a:lnTo>
                  <a:pt x="2683154" y="161849"/>
                </a:lnTo>
                <a:lnTo>
                  <a:pt x="2683154" y="213055"/>
                </a:lnTo>
                <a:lnTo>
                  <a:pt x="2647949" y="213055"/>
                </a:lnTo>
                <a:close/>
                <a:moveTo>
                  <a:pt x="2305049" y="53035"/>
                </a:moveTo>
                <a:lnTo>
                  <a:pt x="2426893" y="53035"/>
                </a:lnTo>
                <a:lnTo>
                  <a:pt x="2426893" y="85039"/>
                </a:lnTo>
                <a:lnTo>
                  <a:pt x="2340254" y="85039"/>
                </a:lnTo>
                <a:lnTo>
                  <a:pt x="2340254" y="119100"/>
                </a:lnTo>
                <a:lnTo>
                  <a:pt x="2416606" y="119100"/>
                </a:lnTo>
                <a:lnTo>
                  <a:pt x="2416606" y="151104"/>
                </a:lnTo>
                <a:lnTo>
                  <a:pt x="2340254" y="151104"/>
                </a:lnTo>
                <a:lnTo>
                  <a:pt x="2340254" y="213055"/>
                </a:lnTo>
                <a:lnTo>
                  <a:pt x="2305049" y="213055"/>
                </a:lnTo>
                <a:close/>
                <a:moveTo>
                  <a:pt x="1914525" y="53035"/>
                </a:moveTo>
                <a:lnTo>
                  <a:pt x="1949729" y="53035"/>
                </a:lnTo>
                <a:lnTo>
                  <a:pt x="1949729" y="181051"/>
                </a:lnTo>
                <a:lnTo>
                  <a:pt x="2029510" y="181051"/>
                </a:lnTo>
                <a:lnTo>
                  <a:pt x="2029510" y="213055"/>
                </a:lnTo>
                <a:lnTo>
                  <a:pt x="1914525" y="213055"/>
                </a:lnTo>
                <a:close/>
                <a:moveTo>
                  <a:pt x="1695450" y="53035"/>
                </a:moveTo>
                <a:lnTo>
                  <a:pt x="1816150" y="53035"/>
                </a:lnTo>
                <a:lnTo>
                  <a:pt x="1816150" y="84353"/>
                </a:lnTo>
                <a:lnTo>
                  <a:pt x="1730425" y="84353"/>
                </a:lnTo>
                <a:lnTo>
                  <a:pt x="1730425" y="116814"/>
                </a:lnTo>
                <a:lnTo>
                  <a:pt x="1805863" y="116814"/>
                </a:lnTo>
                <a:lnTo>
                  <a:pt x="1805863" y="148133"/>
                </a:lnTo>
                <a:lnTo>
                  <a:pt x="1730425" y="148133"/>
                </a:lnTo>
                <a:lnTo>
                  <a:pt x="1730425" y="181737"/>
                </a:lnTo>
                <a:lnTo>
                  <a:pt x="1817293" y="181737"/>
                </a:lnTo>
                <a:lnTo>
                  <a:pt x="1817293" y="213055"/>
                </a:lnTo>
                <a:lnTo>
                  <a:pt x="1695450" y="213055"/>
                </a:lnTo>
                <a:close/>
                <a:moveTo>
                  <a:pt x="1514475" y="53035"/>
                </a:moveTo>
                <a:lnTo>
                  <a:pt x="1576882" y="53035"/>
                </a:lnTo>
                <a:cubicBezTo>
                  <a:pt x="1593765" y="53183"/>
                  <a:pt x="1608565" y="56722"/>
                  <a:pt x="1621282" y="63652"/>
                </a:cubicBezTo>
                <a:cubicBezTo>
                  <a:pt x="1633999" y="70582"/>
                  <a:pt x="1643921" y="80014"/>
                  <a:pt x="1651050" y="91948"/>
                </a:cubicBezTo>
                <a:cubicBezTo>
                  <a:pt x="1658179" y="103882"/>
                  <a:pt x="1661803" y="117428"/>
                  <a:pt x="1661922" y="132588"/>
                </a:cubicBezTo>
                <a:lnTo>
                  <a:pt x="1661922" y="133045"/>
                </a:lnTo>
                <a:cubicBezTo>
                  <a:pt x="1661803" y="148210"/>
                  <a:pt x="1658179" y="161796"/>
                  <a:pt x="1651050" y="173804"/>
                </a:cubicBezTo>
                <a:cubicBezTo>
                  <a:pt x="1643921" y="185811"/>
                  <a:pt x="1633999" y="195316"/>
                  <a:pt x="1621282" y="202319"/>
                </a:cubicBezTo>
                <a:cubicBezTo>
                  <a:pt x="1608565" y="209323"/>
                  <a:pt x="1593765" y="212901"/>
                  <a:pt x="1576882" y="213055"/>
                </a:cubicBezTo>
                <a:lnTo>
                  <a:pt x="1514475" y="213055"/>
                </a:lnTo>
                <a:close/>
                <a:moveTo>
                  <a:pt x="1295400" y="53035"/>
                </a:moveTo>
                <a:lnTo>
                  <a:pt x="1416100" y="53035"/>
                </a:lnTo>
                <a:lnTo>
                  <a:pt x="1416100" y="84353"/>
                </a:lnTo>
                <a:lnTo>
                  <a:pt x="1330375" y="84353"/>
                </a:lnTo>
                <a:lnTo>
                  <a:pt x="1330375" y="116814"/>
                </a:lnTo>
                <a:lnTo>
                  <a:pt x="1405813" y="116814"/>
                </a:lnTo>
                <a:lnTo>
                  <a:pt x="1405813" y="148133"/>
                </a:lnTo>
                <a:lnTo>
                  <a:pt x="1330375" y="148133"/>
                </a:lnTo>
                <a:lnTo>
                  <a:pt x="1330375" y="181737"/>
                </a:lnTo>
                <a:lnTo>
                  <a:pt x="1417243" y="181737"/>
                </a:lnTo>
                <a:lnTo>
                  <a:pt x="1417243" y="213055"/>
                </a:lnTo>
                <a:lnTo>
                  <a:pt x="1295400" y="213055"/>
                </a:lnTo>
                <a:close/>
                <a:moveTo>
                  <a:pt x="1220800" y="53035"/>
                </a:moveTo>
                <a:lnTo>
                  <a:pt x="1256004" y="53035"/>
                </a:lnTo>
                <a:lnTo>
                  <a:pt x="1256004" y="213055"/>
                </a:lnTo>
                <a:lnTo>
                  <a:pt x="1220800" y="213055"/>
                </a:lnTo>
                <a:close/>
                <a:moveTo>
                  <a:pt x="1057275" y="53035"/>
                </a:moveTo>
                <a:lnTo>
                  <a:pt x="1130427" y="53035"/>
                </a:lnTo>
                <a:cubicBezTo>
                  <a:pt x="1149443" y="53178"/>
                  <a:pt x="1164217" y="57864"/>
                  <a:pt x="1174746" y="67094"/>
                </a:cubicBezTo>
                <a:cubicBezTo>
                  <a:pt x="1185276" y="76324"/>
                  <a:pt x="1190620" y="89240"/>
                  <a:pt x="1190777" y="105842"/>
                </a:cubicBezTo>
                <a:lnTo>
                  <a:pt x="1190777" y="106299"/>
                </a:lnTo>
                <a:cubicBezTo>
                  <a:pt x="1190620" y="119196"/>
                  <a:pt x="1187448" y="129749"/>
                  <a:pt x="1181262" y="137960"/>
                </a:cubicBezTo>
                <a:cubicBezTo>
                  <a:pt x="1175075" y="146170"/>
                  <a:pt x="1166817" y="152152"/>
                  <a:pt x="1156487" y="155905"/>
                </a:cubicBezTo>
                <a:lnTo>
                  <a:pt x="1195578" y="213055"/>
                </a:lnTo>
                <a:lnTo>
                  <a:pt x="1154430" y="213055"/>
                </a:lnTo>
                <a:lnTo>
                  <a:pt x="1120140" y="161849"/>
                </a:lnTo>
                <a:lnTo>
                  <a:pt x="1092479" y="161849"/>
                </a:lnTo>
                <a:lnTo>
                  <a:pt x="1092479" y="213055"/>
                </a:lnTo>
                <a:lnTo>
                  <a:pt x="1057275" y="213055"/>
                </a:lnTo>
                <a:close/>
                <a:moveTo>
                  <a:pt x="714375" y="53035"/>
                </a:moveTo>
                <a:lnTo>
                  <a:pt x="835075" y="53035"/>
                </a:lnTo>
                <a:lnTo>
                  <a:pt x="835075" y="84353"/>
                </a:lnTo>
                <a:lnTo>
                  <a:pt x="749350" y="84353"/>
                </a:lnTo>
                <a:lnTo>
                  <a:pt x="749350" y="116814"/>
                </a:lnTo>
                <a:lnTo>
                  <a:pt x="824788" y="116814"/>
                </a:lnTo>
                <a:lnTo>
                  <a:pt x="824788" y="148133"/>
                </a:lnTo>
                <a:lnTo>
                  <a:pt x="749350" y="148133"/>
                </a:lnTo>
                <a:lnTo>
                  <a:pt x="749350" y="181737"/>
                </a:lnTo>
                <a:lnTo>
                  <a:pt x="836218" y="181737"/>
                </a:lnTo>
                <a:lnTo>
                  <a:pt x="836218" y="213055"/>
                </a:lnTo>
                <a:lnTo>
                  <a:pt x="714375" y="213055"/>
                </a:lnTo>
                <a:close/>
                <a:moveTo>
                  <a:pt x="542925" y="53035"/>
                </a:moveTo>
                <a:lnTo>
                  <a:pt x="578129" y="53035"/>
                </a:lnTo>
                <a:lnTo>
                  <a:pt x="578129" y="116357"/>
                </a:lnTo>
                <a:lnTo>
                  <a:pt x="643051" y="116357"/>
                </a:lnTo>
                <a:lnTo>
                  <a:pt x="643051" y="53035"/>
                </a:lnTo>
                <a:lnTo>
                  <a:pt x="678256" y="53035"/>
                </a:lnTo>
                <a:lnTo>
                  <a:pt x="678256" y="213055"/>
                </a:lnTo>
                <a:lnTo>
                  <a:pt x="643051" y="213055"/>
                </a:lnTo>
                <a:lnTo>
                  <a:pt x="643051" y="148818"/>
                </a:lnTo>
                <a:lnTo>
                  <a:pt x="578129" y="148818"/>
                </a:lnTo>
                <a:lnTo>
                  <a:pt x="578129" y="213055"/>
                </a:lnTo>
                <a:lnTo>
                  <a:pt x="542925" y="213055"/>
                </a:lnTo>
                <a:close/>
                <a:moveTo>
                  <a:pt x="379095" y="53035"/>
                </a:moveTo>
                <a:lnTo>
                  <a:pt x="511683" y="53035"/>
                </a:lnTo>
                <a:lnTo>
                  <a:pt x="511683" y="85496"/>
                </a:lnTo>
                <a:lnTo>
                  <a:pt x="462991" y="85496"/>
                </a:lnTo>
                <a:lnTo>
                  <a:pt x="462991" y="213055"/>
                </a:lnTo>
                <a:lnTo>
                  <a:pt x="427786" y="213055"/>
                </a:lnTo>
                <a:lnTo>
                  <a:pt x="427786" y="85496"/>
                </a:lnTo>
                <a:lnTo>
                  <a:pt x="379095" y="85496"/>
                </a:lnTo>
                <a:close/>
                <a:moveTo>
                  <a:pt x="0" y="53035"/>
                </a:moveTo>
                <a:lnTo>
                  <a:pt x="35204" y="53035"/>
                </a:lnTo>
                <a:lnTo>
                  <a:pt x="35204" y="181051"/>
                </a:lnTo>
                <a:lnTo>
                  <a:pt x="114985" y="181051"/>
                </a:lnTo>
                <a:lnTo>
                  <a:pt x="114985" y="213055"/>
                </a:lnTo>
                <a:lnTo>
                  <a:pt x="0" y="213055"/>
                </a:lnTo>
                <a:close/>
                <a:moveTo>
                  <a:pt x="2112264" y="51892"/>
                </a:moveTo>
                <a:lnTo>
                  <a:pt x="2144725" y="51892"/>
                </a:lnTo>
                <a:lnTo>
                  <a:pt x="2213305" y="213055"/>
                </a:lnTo>
                <a:lnTo>
                  <a:pt x="2176500" y="213055"/>
                </a:lnTo>
                <a:lnTo>
                  <a:pt x="2161870" y="177165"/>
                </a:lnTo>
                <a:lnTo>
                  <a:pt x="2094204" y="177165"/>
                </a:lnTo>
                <a:lnTo>
                  <a:pt x="2079574" y="213055"/>
                </a:lnTo>
                <a:lnTo>
                  <a:pt x="2043684" y="213055"/>
                </a:lnTo>
                <a:close/>
                <a:moveTo>
                  <a:pt x="197739" y="51892"/>
                </a:moveTo>
                <a:lnTo>
                  <a:pt x="230200" y="51892"/>
                </a:lnTo>
                <a:lnTo>
                  <a:pt x="298780" y="213055"/>
                </a:lnTo>
                <a:lnTo>
                  <a:pt x="261975" y="213055"/>
                </a:lnTo>
                <a:lnTo>
                  <a:pt x="247345" y="177165"/>
                </a:lnTo>
                <a:lnTo>
                  <a:pt x="179679" y="177165"/>
                </a:lnTo>
                <a:lnTo>
                  <a:pt x="165049" y="213055"/>
                </a:lnTo>
                <a:lnTo>
                  <a:pt x="129159" y="213055"/>
                </a:lnTo>
                <a:close/>
                <a:moveTo>
                  <a:pt x="2535631" y="50292"/>
                </a:moveTo>
                <a:cubicBezTo>
                  <a:pt x="2552222" y="50465"/>
                  <a:pt x="2566867" y="54208"/>
                  <a:pt x="2579564" y="61519"/>
                </a:cubicBezTo>
                <a:cubicBezTo>
                  <a:pt x="2592262" y="68830"/>
                  <a:pt x="2602215" y="78668"/>
                  <a:pt x="2609426" y="91033"/>
                </a:cubicBezTo>
                <a:cubicBezTo>
                  <a:pt x="2616637" y="103399"/>
                  <a:pt x="2620309" y="117250"/>
                  <a:pt x="2620441" y="132588"/>
                </a:cubicBezTo>
                <a:lnTo>
                  <a:pt x="2620441" y="133045"/>
                </a:lnTo>
                <a:cubicBezTo>
                  <a:pt x="2620303" y="148388"/>
                  <a:pt x="2616592" y="162279"/>
                  <a:pt x="2609308" y="174718"/>
                </a:cubicBezTo>
                <a:cubicBezTo>
                  <a:pt x="2602024" y="187157"/>
                  <a:pt x="2591996" y="197069"/>
                  <a:pt x="2579226" y="204453"/>
                </a:cubicBezTo>
                <a:cubicBezTo>
                  <a:pt x="2566455" y="211837"/>
                  <a:pt x="2551771" y="215619"/>
                  <a:pt x="2535174" y="215798"/>
                </a:cubicBezTo>
                <a:cubicBezTo>
                  <a:pt x="2518582" y="215625"/>
                  <a:pt x="2503937" y="211882"/>
                  <a:pt x="2491240" y="204571"/>
                </a:cubicBezTo>
                <a:cubicBezTo>
                  <a:pt x="2478543" y="197260"/>
                  <a:pt x="2468589" y="187422"/>
                  <a:pt x="2461378" y="175057"/>
                </a:cubicBezTo>
                <a:cubicBezTo>
                  <a:pt x="2454167" y="162691"/>
                  <a:pt x="2450496" y="148840"/>
                  <a:pt x="2450363" y="133502"/>
                </a:cubicBezTo>
                <a:lnTo>
                  <a:pt x="2450363" y="133045"/>
                </a:lnTo>
                <a:cubicBezTo>
                  <a:pt x="2450501" y="117702"/>
                  <a:pt x="2454212" y="103811"/>
                  <a:pt x="2461497" y="91372"/>
                </a:cubicBezTo>
                <a:cubicBezTo>
                  <a:pt x="2468781" y="78933"/>
                  <a:pt x="2478808" y="69022"/>
                  <a:pt x="2491579" y="61637"/>
                </a:cubicBezTo>
                <a:cubicBezTo>
                  <a:pt x="2504349" y="54253"/>
                  <a:pt x="2519034" y="50471"/>
                  <a:pt x="2535631" y="50292"/>
                </a:cubicBezTo>
                <a:close/>
                <a:moveTo>
                  <a:pt x="944956" y="50292"/>
                </a:moveTo>
                <a:cubicBezTo>
                  <a:pt x="961548" y="50465"/>
                  <a:pt x="976192" y="54208"/>
                  <a:pt x="988889" y="61519"/>
                </a:cubicBezTo>
                <a:cubicBezTo>
                  <a:pt x="1001587" y="68830"/>
                  <a:pt x="1011541" y="78668"/>
                  <a:pt x="1018751" y="91033"/>
                </a:cubicBezTo>
                <a:cubicBezTo>
                  <a:pt x="1025962" y="103399"/>
                  <a:pt x="1029634" y="117250"/>
                  <a:pt x="1029766" y="132588"/>
                </a:cubicBezTo>
                <a:lnTo>
                  <a:pt x="1029766" y="133045"/>
                </a:lnTo>
                <a:cubicBezTo>
                  <a:pt x="1029628" y="148388"/>
                  <a:pt x="1025917" y="162279"/>
                  <a:pt x="1018633" y="174718"/>
                </a:cubicBezTo>
                <a:cubicBezTo>
                  <a:pt x="1011349" y="187157"/>
                  <a:pt x="1001321" y="197069"/>
                  <a:pt x="988551" y="204453"/>
                </a:cubicBezTo>
                <a:cubicBezTo>
                  <a:pt x="975780" y="211837"/>
                  <a:pt x="961096" y="215619"/>
                  <a:pt x="944499" y="215798"/>
                </a:cubicBezTo>
                <a:cubicBezTo>
                  <a:pt x="927907" y="215625"/>
                  <a:pt x="913262" y="211882"/>
                  <a:pt x="900565" y="204571"/>
                </a:cubicBezTo>
                <a:cubicBezTo>
                  <a:pt x="887868" y="197260"/>
                  <a:pt x="877914" y="187422"/>
                  <a:pt x="870703" y="175057"/>
                </a:cubicBezTo>
                <a:cubicBezTo>
                  <a:pt x="863492" y="162691"/>
                  <a:pt x="859821" y="148840"/>
                  <a:pt x="859688" y="133502"/>
                </a:cubicBezTo>
                <a:lnTo>
                  <a:pt x="859688" y="133045"/>
                </a:lnTo>
                <a:cubicBezTo>
                  <a:pt x="859826" y="117702"/>
                  <a:pt x="863538" y="103811"/>
                  <a:pt x="870822" y="91372"/>
                </a:cubicBezTo>
                <a:cubicBezTo>
                  <a:pt x="878106" y="78933"/>
                  <a:pt x="888133" y="69022"/>
                  <a:pt x="900904" y="61637"/>
                </a:cubicBezTo>
                <a:cubicBezTo>
                  <a:pt x="913674" y="54253"/>
                  <a:pt x="928358" y="50471"/>
                  <a:pt x="944956" y="50292"/>
                </a:cubicBezTo>
                <a:close/>
                <a:moveTo>
                  <a:pt x="781354" y="0"/>
                </a:moveTo>
                <a:lnTo>
                  <a:pt x="811301" y="13030"/>
                </a:lnTo>
                <a:lnTo>
                  <a:pt x="782040" y="40462"/>
                </a:lnTo>
                <a:lnTo>
                  <a:pt x="755523" y="404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26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>
            <a:extLst>
              <a:ext uri="{FF2B5EF4-FFF2-40B4-BE49-F238E27FC236}">
                <a16:creationId xmlns:a16="http://schemas.microsoft.com/office/drawing/2014/main" id="{35BE004A-5AAA-42A9-A914-2E3CFD85E2BD}"/>
              </a:ext>
            </a:extLst>
          </p:cNvPr>
          <p:cNvGrpSpPr/>
          <p:nvPr/>
        </p:nvGrpSpPr>
        <p:grpSpPr>
          <a:xfrm>
            <a:off x="1144205" y="3238706"/>
            <a:ext cx="4439732" cy="1317092"/>
            <a:chOff x="3128211" y="3056021"/>
            <a:chExt cx="6124073" cy="1816769"/>
          </a:xfrm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92CA3257-2A82-4BFE-A7FB-6155E7179AE2}"/>
                </a:ext>
              </a:extLst>
            </p:cNvPr>
            <p:cNvSpPr/>
            <p:nvPr/>
          </p:nvSpPr>
          <p:spPr>
            <a:xfrm>
              <a:off x="3128211" y="3056021"/>
              <a:ext cx="1816769" cy="181676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F8B19CB-6479-4E02-BE09-68CA353F8070}"/>
                </a:ext>
              </a:extLst>
            </p:cNvPr>
            <p:cNvSpPr/>
            <p:nvPr/>
          </p:nvSpPr>
          <p:spPr>
            <a:xfrm>
              <a:off x="5281863" y="3056021"/>
              <a:ext cx="1816769" cy="181676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riangle isocèle 10">
              <a:extLst>
                <a:ext uri="{FF2B5EF4-FFF2-40B4-BE49-F238E27FC236}">
                  <a16:creationId xmlns:a16="http://schemas.microsoft.com/office/drawing/2014/main" id="{5DFA8DF3-761C-4E74-A457-808F5915A26E}"/>
                </a:ext>
              </a:extLst>
            </p:cNvPr>
            <p:cNvSpPr/>
            <p:nvPr/>
          </p:nvSpPr>
          <p:spPr>
            <a:xfrm>
              <a:off x="7435515" y="3056021"/>
              <a:ext cx="1816769" cy="181676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AA6C444E-B966-450A-AB7D-FF62269D0CEC}"/>
              </a:ext>
            </a:extLst>
          </p:cNvPr>
          <p:cNvSpPr txBox="1"/>
          <p:nvPr/>
        </p:nvSpPr>
        <p:spPr>
          <a:xfrm>
            <a:off x="6699585" y="2654774"/>
            <a:ext cx="474268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L’ŒIL HUMAIN AIME TROUVER </a:t>
            </a:r>
            <a:b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7C9BA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7C9BA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SIMPLICITÉ ET L’ORDRE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 formes simples et nettes sont plus facilement et rapidement comprises et interprétées que les formes complexes.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Nous percevons les formes les plus familières comme étant les plus significatives.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30564759-C4B2-EDB4-8714-E10A0E432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cap="all"/>
              <a:t>La loi pragnanz</a:t>
            </a:r>
            <a:endParaRPr lang="en-GB" sz="2800" cap="all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9339B2C-5DE8-6329-7C8E-32D915E34B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/>
              <a:t>La théorie gestalt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8137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0564759-C4B2-EDB4-8714-E10A0E432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cap="all"/>
              <a:t>La loi de proximité</a:t>
            </a:r>
            <a:endParaRPr lang="en-GB" sz="2800" cap="all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9339B2C-5DE8-6329-7C8E-32D915E34B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/>
              <a:t>La théorie gestalt</a:t>
            </a:r>
            <a:endParaRPr lang="en-GB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F0232F6-5226-9163-FA8D-22433D3C0EF0}"/>
              </a:ext>
            </a:extLst>
          </p:cNvPr>
          <p:cNvGrpSpPr/>
          <p:nvPr/>
        </p:nvGrpSpPr>
        <p:grpSpPr>
          <a:xfrm>
            <a:off x="3659605" y="2179320"/>
            <a:ext cx="4872790" cy="2153652"/>
            <a:chOff x="3600972" y="2971800"/>
            <a:chExt cx="4872790" cy="2153652"/>
          </a:xfrm>
        </p:grpSpPr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0162AB9B-7C1D-04AE-D220-B5D6684B0A6D}"/>
                </a:ext>
              </a:extLst>
            </p:cNvPr>
            <p:cNvSpPr/>
            <p:nvPr/>
          </p:nvSpPr>
          <p:spPr>
            <a:xfrm>
              <a:off x="3600972" y="2971800"/>
              <a:ext cx="457200" cy="4572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E4164B60-B6F6-F19A-E84F-A390E8CF2BB5}"/>
                </a:ext>
              </a:extLst>
            </p:cNvPr>
            <p:cNvSpPr/>
            <p:nvPr/>
          </p:nvSpPr>
          <p:spPr>
            <a:xfrm>
              <a:off x="3600972" y="3537284"/>
              <a:ext cx="457200" cy="4572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BE46D325-B20C-3A8A-A8C9-E7519F9B79F4}"/>
                </a:ext>
              </a:extLst>
            </p:cNvPr>
            <p:cNvSpPr/>
            <p:nvPr/>
          </p:nvSpPr>
          <p:spPr>
            <a:xfrm>
              <a:off x="3600972" y="4102768"/>
              <a:ext cx="457200" cy="4572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DD957B29-E9AD-1684-B398-02366A6F1588}"/>
                </a:ext>
              </a:extLst>
            </p:cNvPr>
            <p:cNvSpPr/>
            <p:nvPr/>
          </p:nvSpPr>
          <p:spPr>
            <a:xfrm>
              <a:off x="3600972" y="4668252"/>
              <a:ext cx="457200" cy="4572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165D6DBA-BA1D-6F55-96D9-1EFD4CDE8A24}"/>
                </a:ext>
              </a:extLst>
            </p:cNvPr>
            <p:cNvSpPr/>
            <p:nvPr/>
          </p:nvSpPr>
          <p:spPr>
            <a:xfrm>
              <a:off x="4190520" y="2971800"/>
              <a:ext cx="457200" cy="4572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5E8D5D96-29DC-81DA-128A-AC4A2C302128}"/>
                </a:ext>
              </a:extLst>
            </p:cNvPr>
            <p:cNvSpPr/>
            <p:nvPr/>
          </p:nvSpPr>
          <p:spPr>
            <a:xfrm>
              <a:off x="4190520" y="3537284"/>
              <a:ext cx="457200" cy="4572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67F4F93D-884C-948F-C144-35CB4C569F56}"/>
                </a:ext>
              </a:extLst>
            </p:cNvPr>
            <p:cNvSpPr/>
            <p:nvPr/>
          </p:nvSpPr>
          <p:spPr>
            <a:xfrm>
              <a:off x="4190520" y="4102768"/>
              <a:ext cx="457200" cy="4572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41C18D7E-4B36-3E27-C48D-C0DF062237F3}"/>
                </a:ext>
              </a:extLst>
            </p:cNvPr>
            <p:cNvSpPr/>
            <p:nvPr/>
          </p:nvSpPr>
          <p:spPr>
            <a:xfrm>
              <a:off x="4190520" y="4668252"/>
              <a:ext cx="457200" cy="4572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040A5D45-9682-7AD0-954C-2BE65649E09C}"/>
                </a:ext>
              </a:extLst>
            </p:cNvPr>
            <p:cNvSpPr/>
            <p:nvPr/>
          </p:nvSpPr>
          <p:spPr>
            <a:xfrm>
              <a:off x="5513993" y="2971800"/>
              <a:ext cx="457200" cy="4572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2B558F50-E2ED-6922-A9D9-88D72FDBCB70}"/>
                </a:ext>
              </a:extLst>
            </p:cNvPr>
            <p:cNvSpPr/>
            <p:nvPr/>
          </p:nvSpPr>
          <p:spPr>
            <a:xfrm>
              <a:off x="5513993" y="3537284"/>
              <a:ext cx="457200" cy="4572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E09191A2-9FB7-7EBF-2C64-E06AD8BA7191}"/>
                </a:ext>
              </a:extLst>
            </p:cNvPr>
            <p:cNvSpPr/>
            <p:nvPr/>
          </p:nvSpPr>
          <p:spPr>
            <a:xfrm>
              <a:off x="5513993" y="4102768"/>
              <a:ext cx="457200" cy="4572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633A584E-08E8-02EC-60C2-A46BC5050554}"/>
                </a:ext>
              </a:extLst>
            </p:cNvPr>
            <p:cNvSpPr/>
            <p:nvPr/>
          </p:nvSpPr>
          <p:spPr>
            <a:xfrm>
              <a:off x="5513993" y="4668252"/>
              <a:ext cx="457200" cy="4572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5D68E968-6648-878E-DE49-DB59EF3E69B1}"/>
                </a:ext>
              </a:extLst>
            </p:cNvPr>
            <p:cNvSpPr/>
            <p:nvPr/>
          </p:nvSpPr>
          <p:spPr>
            <a:xfrm>
              <a:off x="6103541" y="2971800"/>
              <a:ext cx="457200" cy="4572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D3D8F6A2-0F27-168D-8A67-BAB7C1BCBFF2}"/>
                </a:ext>
              </a:extLst>
            </p:cNvPr>
            <p:cNvSpPr/>
            <p:nvPr/>
          </p:nvSpPr>
          <p:spPr>
            <a:xfrm>
              <a:off x="6103541" y="3537284"/>
              <a:ext cx="457200" cy="4572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5C92ACC9-26C1-02D0-642A-01F0C1B3EEE3}"/>
                </a:ext>
              </a:extLst>
            </p:cNvPr>
            <p:cNvSpPr/>
            <p:nvPr/>
          </p:nvSpPr>
          <p:spPr>
            <a:xfrm>
              <a:off x="6103541" y="4102768"/>
              <a:ext cx="457200" cy="4572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78007F50-1762-92E4-B93C-9F58F0565396}"/>
                </a:ext>
              </a:extLst>
            </p:cNvPr>
            <p:cNvSpPr/>
            <p:nvPr/>
          </p:nvSpPr>
          <p:spPr>
            <a:xfrm>
              <a:off x="6103541" y="4668252"/>
              <a:ext cx="457200" cy="4572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CE74D866-E150-4B47-12BF-C72968558C17}"/>
                </a:ext>
              </a:extLst>
            </p:cNvPr>
            <p:cNvSpPr/>
            <p:nvPr/>
          </p:nvSpPr>
          <p:spPr>
            <a:xfrm>
              <a:off x="7427014" y="2971800"/>
              <a:ext cx="457200" cy="4572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70AC005A-E2A7-EBE0-110C-A4088F475EA5}"/>
                </a:ext>
              </a:extLst>
            </p:cNvPr>
            <p:cNvSpPr/>
            <p:nvPr/>
          </p:nvSpPr>
          <p:spPr>
            <a:xfrm>
              <a:off x="7427014" y="3537284"/>
              <a:ext cx="457200" cy="4572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092F1E50-FD71-5C2B-5320-5949B356CF47}"/>
                </a:ext>
              </a:extLst>
            </p:cNvPr>
            <p:cNvSpPr/>
            <p:nvPr/>
          </p:nvSpPr>
          <p:spPr>
            <a:xfrm>
              <a:off x="7427014" y="4102768"/>
              <a:ext cx="457200" cy="4572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0782D3C0-A3C5-9C77-4B22-CC903A33905F}"/>
                </a:ext>
              </a:extLst>
            </p:cNvPr>
            <p:cNvSpPr/>
            <p:nvPr/>
          </p:nvSpPr>
          <p:spPr>
            <a:xfrm>
              <a:off x="7427014" y="4668252"/>
              <a:ext cx="457200" cy="4572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1A6B221D-4AD6-9106-EB14-7E20F4883BCC}"/>
                </a:ext>
              </a:extLst>
            </p:cNvPr>
            <p:cNvSpPr/>
            <p:nvPr/>
          </p:nvSpPr>
          <p:spPr>
            <a:xfrm>
              <a:off x="8016562" y="2971800"/>
              <a:ext cx="457200" cy="4572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A6A8BEB7-B518-1FA4-84E4-251182AB8B7E}"/>
                </a:ext>
              </a:extLst>
            </p:cNvPr>
            <p:cNvSpPr/>
            <p:nvPr/>
          </p:nvSpPr>
          <p:spPr>
            <a:xfrm>
              <a:off x="8016562" y="3537284"/>
              <a:ext cx="457200" cy="4572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126D99FA-6F0E-F466-39BD-E94037DBD32D}"/>
                </a:ext>
              </a:extLst>
            </p:cNvPr>
            <p:cNvSpPr/>
            <p:nvPr/>
          </p:nvSpPr>
          <p:spPr>
            <a:xfrm>
              <a:off x="8016562" y="4102768"/>
              <a:ext cx="457200" cy="4572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C2010BD3-1C1F-0268-F6C9-92E8DE6B4821}"/>
                </a:ext>
              </a:extLst>
            </p:cNvPr>
            <p:cNvSpPr/>
            <p:nvPr/>
          </p:nvSpPr>
          <p:spPr>
            <a:xfrm>
              <a:off x="8016562" y="4668252"/>
              <a:ext cx="457200" cy="4572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ZoneTexte 33">
            <a:extLst>
              <a:ext uri="{FF2B5EF4-FFF2-40B4-BE49-F238E27FC236}">
                <a16:creationId xmlns:a16="http://schemas.microsoft.com/office/drawing/2014/main" id="{CB5D2F8B-7AD0-3B42-7092-0C276043B020}"/>
              </a:ext>
            </a:extLst>
          </p:cNvPr>
          <p:cNvSpPr txBox="1"/>
          <p:nvPr/>
        </p:nvSpPr>
        <p:spPr>
          <a:xfrm>
            <a:off x="3114174" y="480052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 ÉLÉMENTS SIMILAIRES LES PLUS PROCHES SONT 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7C9BA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REGROUPÉES ENSEMBLE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58463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0564759-C4B2-EDB4-8714-E10A0E432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cap="all"/>
              <a:t>La loi de similarité</a:t>
            </a:r>
            <a:endParaRPr lang="en-GB" sz="2800" cap="all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9339B2C-5DE8-6329-7C8E-32D915E34B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/>
              <a:t>La théorie gestalt</a:t>
            </a:r>
            <a:endParaRPr lang="en-GB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02A9BD71-FA17-C2ED-3178-A95C8D11C5A8}"/>
              </a:ext>
            </a:extLst>
          </p:cNvPr>
          <p:cNvGrpSpPr/>
          <p:nvPr/>
        </p:nvGrpSpPr>
        <p:grpSpPr>
          <a:xfrm>
            <a:off x="1413307" y="2255199"/>
            <a:ext cx="3513224" cy="3306514"/>
            <a:chOff x="4078705" y="2803358"/>
            <a:chExt cx="3513224" cy="3306514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038300A3-1F09-3C01-3D02-24EE5E386887}"/>
                </a:ext>
              </a:extLst>
            </p:cNvPr>
            <p:cNvSpPr/>
            <p:nvPr/>
          </p:nvSpPr>
          <p:spPr>
            <a:xfrm>
              <a:off x="4078705" y="2803358"/>
              <a:ext cx="445169" cy="44516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0B917DED-D9F1-B910-70A5-07AED2542CC0}"/>
                </a:ext>
              </a:extLst>
            </p:cNvPr>
            <p:cNvSpPr/>
            <p:nvPr/>
          </p:nvSpPr>
          <p:spPr>
            <a:xfrm>
              <a:off x="4692316" y="2803358"/>
              <a:ext cx="445169" cy="44516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riangle isocèle 11">
              <a:extLst>
                <a:ext uri="{FF2B5EF4-FFF2-40B4-BE49-F238E27FC236}">
                  <a16:creationId xmlns:a16="http://schemas.microsoft.com/office/drawing/2014/main" id="{9CC2815B-03F2-29A9-55C6-2483121D2813}"/>
                </a:ext>
              </a:extLst>
            </p:cNvPr>
            <p:cNvSpPr/>
            <p:nvPr/>
          </p:nvSpPr>
          <p:spPr>
            <a:xfrm>
              <a:off x="5305927" y="2803358"/>
              <a:ext cx="445169" cy="44516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A08C0ADB-00E7-2D6A-9F48-D8538AFA0B3D}"/>
                </a:ext>
              </a:extLst>
            </p:cNvPr>
            <p:cNvSpPr/>
            <p:nvPr/>
          </p:nvSpPr>
          <p:spPr>
            <a:xfrm>
              <a:off x="5919538" y="2803358"/>
              <a:ext cx="445169" cy="445169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045CEA33-9ACF-21AE-F960-5FC53086BA93}"/>
                </a:ext>
              </a:extLst>
            </p:cNvPr>
            <p:cNvSpPr/>
            <p:nvPr/>
          </p:nvSpPr>
          <p:spPr>
            <a:xfrm>
              <a:off x="6533149" y="2803358"/>
              <a:ext cx="445169" cy="44516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F0614B7D-616E-5C9B-CED2-B8E74D66B5B4}"/>
                </a:ext>
              </a:extLst>
            </p:cNvPr>
            <p:cNvSpPr/>
            <p:nvPr/>
          </p:nvSpPr>
          <p:spPr>
            <a:xfrm>
              <a:off x="7146760" y="2803358"/>
              <a:ext cx="445169" cy="44516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81F933F-26FB-C46A-E35B-B36F99DD3088}"/>
                </a:ext>
              </a:extLst>
            </p:cNvPr>
            <p:cNvSpPr/>
            <p:nvPr/>
          </p:nvSpPr>
          <p:spPr>
            <a:xfrm>
              <a:off x="4078705" y="3375627"/>
              <a:ext cx="445169" cy="44516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4A2D5DB0-2017-D31B-B675-1CBCF95DE6C7}"/>
                </a:ext>
              </a:extLst>
            </p:cNvPr>
            <p:cNvSpPr/>
            <p:nvPr/>
          </p:nvSpPr>
          <p:spPr>
            <a:xfrm>
              <a:off x="4692316" y="3375627"/>
              <a:ext cx="445169" cy="44516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2F9A92EE-DA29-E69F-5709-489432FC7F0F}"/>
                </a:ext>
              </a:extLst>
            </p:cNvPr>
            <p:cNvSpPr/>
            <p:nvPr/>
          </p:nvSpPr>
          <p:spPr>
            <a:xfrm>
              <a:off x="5305927" y="3375627"/>
              <a:ext cx="445169" cy="44516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1135F6E-3CE5-A154-7CA7-70A49CC61ED3}"/>
                </a:ext>
              </a:extLst>
            </p:cNvPr>
            <p:cNvSpPr/>
            <p:nvPr/>
          </p:nvSpPr>
          <p:spPr>
            <a:xfrm>
              <a:off x="5919538" y="3375627"/>
              <a:ext cx="445169" cy="44516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B02B1E06-848D-E98A-9DB4-D724FAAA78F5}"/>
                </a:ext>
              </a:extLst>
            </p:cNvPr>
            <p:cNvSpPr/>
            <p:nvPr/>
          </p:nvSpPr>
          <p:spPr>
            <a:xfrm>
              <a:off x="6533149" y="3375627"/>
              <a:ext cx="445169" cy="44516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C11F738-0D66-659C-A5E1-356569A6EF67}"/>
                </a:ext>
              </a:extLst>
            </p:cNvPr>
            <p:cNvSpPr/>
            <p:nvPr/>
          </p:nvSpPr>
          <p:spPr>
            <a:xfrm>
              <a:off x="7146760" y="3375627"/>
              <a:ext cx="445169" cy="44516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2C124093-AD24-4D6F-0A99-85581E14BAC6}"/>
                </a:ext>
              </a:extLst>
            </p:cNvPr>
            <p:cNvSpPr/>
            <p:nvPr/>
          </p:nvSpPr>
          <p:spPr>
            <a:xfrm>
              <a:off x="4078705" y="3947896"/>
              <a:ext cx="445169" cy="44516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BF0603D-6F98-55CE-B5BE-03391A3FCF52}"/>
                </a:ext>
              </a:extLst>
            </p:cNvPr>
            <p:cNvSpPr/>
            <p:nvPr/>
          </p:nvSpPr>
          <p:spPr>
            <a:xfrm>
              <a:off x="4692316" y="3947896"/>
              <a:ext cx="445169" cy="44516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AA51B916-A270-0FA8-C5EB-984975570910}"/>
                </a:ext>
              </a:extLst>
            </p:cNvPr>
            <p:cNvSpPr/>
            <p:nvPr/>
          </p:nvSpPr>
          <p:spPr>
            <a:xfrm>
              <a:off x="5305927" y="3947896"/>
              <a:ext cx="445169" cy="445169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E5D0038A-9A25-09A1-E185-1FEFFAEEE88F}"/>
                </a:ext>
              </a:extLst>
            </p:cNvPr>
            <p:cNvSpPr/>
            <p:nvPr/>
          </p:nvSpPr>
          <p:spPr>
            <a:xfrm>
              <a:off x="5919538" y="3947896"/>
              <a:ext cx="445169" cy="44516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9314E7B5-0FFF-AACC-4E16-6AE1D7420FB7}"/>
                </a:ext>
              </a:extLst>
            </p:cNvPr>
            <p:cNvSpPr/>
            <p:nvPr/>
          </p:nvSpPr>
          <p:spPr>
            <a:xfrm>
              <a:off x="6533149" y="3947896"/>
              <a:ext cx="445169" cy="44516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52BC4F26-6F56-C801-83AA-8F93EB3DF73F}"/>
                </a:ext>
              </a:extLst>
            </p:cNvPr>
            <p:cNvSpPr/>
            <p:nvPr/>
          </p:nvSpPr>
          <p:spPr>
            <a:xfrm>
              <a:off x="7146760" y="3947896"/>
              <a:ext cx="445169" cy="44516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603E69D3-5980-D323-67A8-7EF2DEC47149}"/>
                </a:ext>
              </a:extLst>
            </p:cNvPr>
            <p:cNvSpPr/>
            <p:nvPr/>
          </p:nvSpPr>
          <p:spPr>
            <a:xfrm>
              <a:off x="4078705" y="4520165"/>
              <a:ext cx="445169" cy="44516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A115D033-FDAA-F47C-75CA-4DFA610F5FE7}"/>
                </a:ext>
              </a:extLst>
            </p:cNvPr>
            <p:cNvSpPr/>
            <p:nvPr/>
          </p:nvSpPr>
          <p:spPr>
            <a:xfrm>
              <a:off x="4692316" y="4520165"/>
              <a:ext cx="445169" cy="44516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Triangle isocèle 50">
              <a:extLst>
                <a:ext uri="{FF2B5EF4-FFF2-40B4-BE49-F238E27FC236}">
                  <a16:creationId xmlns:a16="http://schemas.microsoft.com/office/drawing/2014/main" id="{623453F7-4BD6-2B85-8245-301B70B07012}"/>
                </a:ext>
              </a:extLst>
            </p:cNvPr>
            <p:cNvSpPr/>
            <p:nvPr/>
          </p:nvSpPr>
          <p:spPr>
            <a:xfrm>
              <a:off x="5305927" y="4520165"/>
              <a:ext cx="445169" cy="44516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2FF8DF94-4730-09FB-1C2B-A37E7B4BFD3D}"/>
                </a:ext>
              </a:extLst>
            </p:cNvPr>
            <p:cNvSpPr/>
            <p:nvPr/>
          </p:nvSpPr>
          <p:spPr>
            <a:xfrm>
              <a:off x="5919538" y="4520165"/>
              <a:ext cx="445169" cy="44516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2C91CA2-9800-E8FB-7F1B-3988D93AA3C7}"/>
                </a:ext>
              </a:extLst>
            </p:cNvPr>
            <p:cNvSpPr/>
            <p:nvPr/>
          </p:nvSpPr>
          <p:spPr>
            <a:xfrm>
              <a:off x="6533149" y="4520165"/>
              <a:ext cx="445169" cy="44516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19384FA9-0A8B-A12E-612B-1C307C0CE739}"/>
                </a:ext>
              </a:extLst>
            </p:cNvPr>
            <p:cNvSpPr/>
            <p:nvPr/>
          </p:nvSpPr>
          <p:spPr>
            <a:xfrm>
              <a:off x="7146760" y="4520165"/>
              <a:ext cx="445169" cy="44516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Triangle isocèle 54">
              <a:extLst>
                <a:ext uri="{FF2B5EF4-FFF2-40B4-BE49-F238E27FC236}">
                  <a16:creationId xmlns:a16="http://schemas.microsoft.com/office/drawing/2014/main" id="{729DBAE7-4286-2C2A-1C18-2723815FF020}"/>
                </a:ext>
              </a:extLst>
            </p:cNvPr>
            <p:cNvSpPr/>
            <p:nvPr/>
          </p:nvSpPr>
          <p:spPr>
            <a:xfrm>
              <a:off x="4078705" y="5092434"/>
              <a:ext cx="445169" cy="44516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6A29DC72-5420-93C1-928E-5F7C193FAD33}"/>
                </a:ext>
              </a:extLst>
            </p:cNvPr>
            <p:cNvSpPr/>
            <p:nvPr/>
          </p:nvSpPr>
          <p:spPr>
            <a:xfrm>
              <a:off x="4692316" y="5092434"/>
              <a:ext cx="445169" cy="44516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69939664-2F75-F4AD-165A-0EEED2F0F526}"/>
                </a:ext>
              </a:extLst>
            </p:cNvPr>
            <p:cNvSpPr/>
            <p:nvPr/>
          </p:nvSpPr>
          <p:spPr>
            <a:xfrm>
              <a:off x="5305927" y="5092434"/>
              <a:ext cx="445169" cy="44516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Ellipse 57">
              <a:extLst>
                <a:ext uri="{FF2B5EF4-FFF2-40B4-BE49-F238E27FC236}">
                  <a16:creationId xmlns:a16="http://schemas.microsoft.com/office/drawing/2014/main" id="{9C59C875-4A1C-0F0A-F91A-8818F425601F}"/>
                </a:ext>
              </a:extLst>
            </p:cNvPr>
            <p:cNvSpPr/>
            <p:nvPr/>
          </p:nvSpPr>
          <p:spPr>
            <a:xfrm>
              <a:off x="5919538" y="5092434"/>
              <a:ext cx="445169" cy="44516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Ellipse 58">
              <a:extLst>
                <a:ext uri="{FF2B5EF4-FFF2-40B4-BE49-F238E27FC236}">
                  <a16:creationId xmlns:a16="http://schemas.microsoft.com/office/drawing/2014/main" id="{953AF728-2946-7E46-B3E0-757A5C9FE36F}"/>
                </a:ext>
              </a:extLst>
            </p:cNvPr>
            <p:cNvSpPr/>
            <p:nvPr/>
          </p:nvSpPr>
          <p:spPr>
            <a:xfrm>
              <a:off x="6533149" y="5092434"/>
              <a:ext cx="445169" cy="445169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FC87BC26-2A98-9D41-A548-C247FF0ED87F}"/>
                </a:ext>
              </a:extLst>
            </p:cNvPr>
            <p:cNvSpPr/>
            <p:nvPr/>
          </p:nvSpPr>
          <p:spPr>
            <a:xfrm>
              <a:off x="7146760" y="5092434"/>
              <a:ext cx="445169" cy="44516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14F945AB-FC57-CC56-5387-DAE89235516F}"/>
                </a:ext>
              </a:extLst>
            </p:cNvPr>
            <p:cNvSpPr/>
            <p:nvPr/>
          </p:nvSpPr>
          <p:spPr>
            <a:xfrm>
              <a:off x="4078705" y="5664703"/>
              <a:ext cx="445169" cy="445169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C6F50A66-1CE8-6F28-C40F-167424CAA5B9}"/>
                </a:ext>
              </a:extLst>
            </p:cNvPr>
            <p:cNvSpPr/>
            <p:nvPr/>
          </p:nvSpPr>
          <p:spPr>
            <a:xfrm>
              <a:off x="4692316" y="5664703"/>
              <a:ext cx="445169" cy="44516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CC5BC1E-EE38-B0C1-748C-8EAC29D783DE}"/>
                </a:ext>
              </a:extLst>
            </p:cNvPr>
            <p:cNvSpPr/>
            <p:nvPr/>
          </p:nvSpPr>
          <p:spPr>
            <a:xfrm>
              <a:off x="5305927" y="5664703"/>
              <a:ext cx="445169" cy="44516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Ellipse 63">
              <a:extLst>
                <a:ext uri="{FF2B5EF4-FFF2-40B4-BE49-F238E27FC236}">
                  <a16:creationId xmlns:a16="http://schemas.microsoft.com/office/drawing/2014/main" id="{307C0FE5-485B-29A0-0034-D25FDB4A8868}"/>
                </a:ext>
              </a:extLst>
            </p:cNvPr>
            <p:cNvSpPr/>
            <p:nvPr/>
          </p:nvSpPr>
          <p:spPr>
            <a:xfrm>
              <a:off x="5919538" y="5664703"/>
              <a:ext cx="445169" cy="44516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Ellipse 64">
              <a:extLst>
                <a:ext uri="{FF2B5EF4-FFF2-40B4-BE49-F238E27FC236}">
                  <a16:creationId xmlns:a16="http://schemas.microsoft.com/office/drawing/2014/main" id="{FCB1E9C5-D3CA-3FA9-EF5B-4BFAF4F60B2A}"/>
                </a:ext>
              </a:extLst>
            </p:cNvPr>
            <p:cNvSpPr/>
            <p:nvPr/>
          </p:nvSpPr>
          <p:spPr>
            <a:xfrm>
              <a:off x="6533149" y="5664703"/>
              <a:ext cx="445169" cy="44516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Triangle isocèle 65">
              <a:extLst>
                <a:ext uri="{FF2B5EF4-FFF2-40B4-BE49-F238E27FC236}">
                  <a16:creationId xmlns:a16="http://schemas.microsoft.com/office/drawing/2014/main" id="{669F2D8E-F7BB-8C1F-0BBB-535D4BAA7E8D}"/>
                </a:ext>
              </a:extLst>
            </p:cNvPr>
            <p:cNvSpPr/>
            <p:nvPr/>
          </p:nvSpPr>
          <p:spPr>
            <a:xfrm>
              <a:off x="7146760" y="5664703"/>
              <a:ext cx="445169" cy="44516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7" name="ZoneTexte 66">
            <a:extLst>
              <a:ext uri="{FF2B5EF4-FFF2-40B4-BE49-F238E27FC236}">
                <a16:creationId xmlns:a16="http://schemas.microsoft.com/office/drawing/2014/main" id="{D0715E3B-F7CC-023A-46B8-9B40B152C805}"/>
              </a:ext>
            </a:extLst>
          </p:cNvPr>
          <p:cNvSpPr txBox="1"/>
          <p:nvPr/>
        </p:nvSpPr>
        <p:spPr>
          <a:xfrm>
            <a:off x="5681472" y="2579776"/>
            <a:ext cx="6096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 NOTRE CERVEAU NE PARVIENT PAS GRÂCE À LA DISTANCE À REGROUPER DES ÉLÉMENTS ENSEMBLE, 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7C9BA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CHERCHERA LES FORMES QUI SONT SIMILAIRES.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>
              <a:ln>
                <a:noFill/>
              </a:ln>
              <a:solidFill>
                <a:srgbClr val="7C9BA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 associations peuvent se faire par la forme, la couleur, l’orientation ou d’autres critères.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est essentiel de rendre similaire les éléments qui ont la même fonction afin que le public les repère rapidement et hiérarchise intuitivement le contenu.</a:t>
            </a:r>
          </a:p>
        </p:txBody>
      </p:sp>
    </p:spTree>
    <p:extLst>
      <p:ext uri="{BB962C8B-B14F-4D97-AF65-F5344CB8AC3E}">
        <p14:creationId xmlns:p14="http://schemas.microsoft.com/office/powerpoint/2010/main" val="2711489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0564759-C4B2-EDB4-8714-E10A0E432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cap="all"/>
              <a:t>structurer et hiérarchiser l'information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9339B2C-5DE8-6329-7C8E-32D915E34B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/>
              <a:t>La théorie gestalt</a:t>
            </a:r>
            <a:endParaRPr lang="en-GB"/>
          </a:p>
        </p:txBody>
      </p:sp>
      <p:sp>
        <p:nvSpPr>
          <p:cNvPr id="2" name="Espace réservé du contenu 9">
            <a:extLst>
              <a:ext uri="{FF2B5EF4-FFF2-40B4-BE49-F238E27FC236}">
                <a16:creationId xmlns:a16="http://schemas.microsoft.com/office/drawing/2014/main" id="{9F4DE4D2-8C11-3587-CE34-B04E482E25CD}"/>
              </a:ext>
            </a:extLst>
          </p:cNvPr>
          <p:cNvSpPr txBox="1">
            <a:spLocks/>
          </p:cNvSpPr>
          <p:nvPr/>
        </p:nvSpPr>
        <p:spPr>
          <a:xfrm>
            <a:off x="6000345" y="1633521"/>
            <a:ext cx="5631826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accent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CATÉGORISEZ LES INFORMATIONS </a:t>
            </a:r>
          </a:p>
          <a:p>
            <a:pPr marL="0" indent="0" fontAlgn="base">
              <a:buFont typeface="Arial" panose="020B0604020202020204" pitchFamily="34" charset="0"/>
              <a:buNone/>
            </a:pPr>
            <a:r>
              <a:rPr lang="fr-FR" sz="1600" dirty="0">
                <a:solidFill>
                  <a:srgbClr val="000000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Faites ressortir cette catégorisation :</a:t>
            </a:r>
          </a:p>
          <a:p>
            <a:pPr marL="896938" lvl="1" indent="-439738" fontAlgn="base">
              <a:buClr>
                <a:schemeClr val="accent1"/>
              </a:buClr>
              <a:buFont typeface="Wingdings" panose="05000000000000000000" pitchFamily="2" charset="2"/>
              <a:buChar char=""/>
            </a:pPr>
            <a:r>
              <a:rPr lang="fr-FR" dirty="0">
                <a:solidFill>
                  <a:srgbClr val="000000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Localisation physique des éléments c'est-à-dire on sépare ce qui ne se ressemble pas. </a:t>
            </a:r>
          </a:p>
          <a:p>
            <a:pPr marL="896938" lvl="1" indent="-439738" fontAlgn="base">
              <a:buClr>
                <a:schemeClr val="accent1"/>
              </a:buClr>
              <a:buFont typeface="Wingdings" panose="05000000000000000000" pitchFamily="2" charset="2"/>
              <a:buChar char=""/>
            </a:pPr>
            <a:r>
              <a:rPr lang="fr-FR" dirty="0">
                <a:solidFill>
                  <a:srgbClr val="000000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On présente dans un format différent les éléments qui sont différents.</a:t>
            </a:r>
          </a:p>
          <a:p>
            <a:pPr fontAlgn="base">
              <a:buClr>
                <a:schemeClr val="accent1"/>
              </a:buClr>
              <a:buFont typeface="Wingdings" panose="05000000000000000000" pitchFamily="2" charset="2"/>
              <a:buChar char=""/>
            </a:pPr>
            <a:endParaRPr lang="fr-FR" sz="2000" dirty="0">
              <a:solidFill>
                <a:srgbClr val="000000"/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sz="2000" dirty="0"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9770008D-B34D-F82D-6B8B-D6B009524929}"/>
              </a:ext>
            </a:extLst>
          </p:cNvPr>
          <p:cNvCxnSpPr/>
          <p:nvPr/>
        </p:nvCxnSpPr>
        <p:spPr>
          <a:xfrm>
            <a:off x="5192598" y="3429000"/>
            <a:ext cx="6019143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617F78BF-E4E1-0A9B-0F9A-89EF586BCA1A}"/>
              </a:ext>
            </a:extLst>
          </p:cNvPr>
          <p:cNvCxnSpPr/>
          <p:nvPr/>
        </p:nvCxnSpPr>
        <p:spPr>
          <a:xfrm>
            <a:off x="5476377" y="1707576"/>
            <a:ext cx="6019143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contenu 9">
            <a:extLst>
              <a:ext uri="{FF2B5EF4-FFF2-40B4-BE49-F238E27FC236}">
                <a16:creationId xmlns:a16="http://schemas.microsoft.com/office/drawing/2014/main" id="{8AB6B772-A743-96AA-551E-0130096FAEDE}"/>
              </a:ext>
            </a:extLst>
          </p:cNvPr>
          <p:cNvSpPr txBox="1">
            <a:spLocks/>
          </p:cNvSpPr>
          <p:nvPr/>
        </p:nvSpPr>
        <p:spPr>
          <a:xfrm>
            <a:off x="6095206" y="3446507"/>
            <a:ext cx="5628342" cy="2491637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ALLEZ À L'ESSENTIEL 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Fournissez une idée, une information par paragraphe. </a:t>
            </a:r>
          </a:p>
          <a:p>
            <a:pPr marL="896938" marR="0" lvl="1" indent="-439738" algn="l" defTabSz="914400" rtl="0" eaLnBrk="1" fontAlgn="base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4472C4"/>
              </a:buClr>
              <a:buSzTx/>
              <a:buFont typeface="Wingdings" panose="05000000000000000000" pitchFamily="2" charset="2"/>
              <a:buChar char=""/>
              <a:tabLst/>
              <a:defRPr/>
            </a:pPr>
            <a:r>
              <a:rPr kumimoji="0" lang="fr-FR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On part en effet du principe que le public ne lit en général pas les paragraphes en entier mais essaient d'en extraire l'idée principale.</a:t>
            </a:r>
          </a:p>
          <a:p>
            <a:pPr marL="896938" marR="0" lvl="1" indent="-439738" algn="l" defTabSz="914400" rtl="0" eaLnBrk="1" fontAlgn="base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4472C4"/>
              </a:buClr>
              <a:buSzTx/>
              <a:buFont typeface="Wingdings" panose="05000000000000000000" pitchFamily="2" charset="2"/>
              <a:buChar char=""/>
              <a:tabLst/>
              <a:defRPr/>
            </a:pPr>
            <a:r>
              <a:rPr kumimoji="0" lang="fr-FR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Si les lignes sont trop longues, l’œil « se perd » lors du passage d’une fin de ligne au début de la suivante : le public attend des lignes courtes.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Divisez à minima la quantité de mots par deux par rapport à un texte classique.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4472C4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2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502272C7-0987-33F5-04CA-2E0959E218FE}"/>
              </a:ext>
            </a:extLst>
          </p:cNvPr>
          <p:cNvCxnSpPr/>
          <p:nvPr/>
        </p:nvCxnSpPr>
        <p:spPr>
          <a:xfrm>
            <a:off x="5192598" y="5984859"/>
            <a:ext cx="6019143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BDC313A3-15D2-BF0C-E6BF-362FCF490A67}"/>
              </a:ext>
            </a:extLst>
          </p:cNvPr>
          <p:cNvCxnSpPr/>
          <p:nvPr/>
        </p:nvCxnSpPr>
        <p:spPr>
          <a:xfrm>
            <a:off x="5192598" y="3429000"/>
            <a:ext cx="6019143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164">
            <a:extLst>
              <a:ext uri="{FF2B5EF4-FFF2-40B4-BE49-F238E27FC236}">
                <a16:creationId xmlns:a16="http://schemas.microsoft.com/office/drawing/2014/main" id="{C8149107-A895-D8FD-2F6E-B92C7E19C2F0}"/>
              </a:ext>
            </a:extLst>
          </p:cNvPr>
          <p:cNvSpPr>
            <a:spLocks noEditPoints="1"/>
          </p:cNvSpPr>
          <p:nvPr/>
        </p:nvSpPr>
        <p:spPr bwMode="auto">
          <a:xfrm>
            <a:off x="5692442" y="1655458"/>
            <a:ext cx="307903" cy="307903"/>
          </a:xfrm>
          <a:custGeom>
            <a:avLst/>
            <a:gdLst>
              <a:gd name="T0" fmla="*/ 179 w 232"/>
              <a:gd name="T1" fmla="*/ 96 h 232"/>
              <a:gd name="T2" fmla="*/ 177 w 232"/>
              <a:gd name="T3" fmla="*/ 100 h 232"/>
              <a:gd name="T4" fmla="*/ 132 w 232"/>
              <a:gd name="T5" fmla="*/ 59 h 232"/>
              <a:gd name="T6" fmla="*/ 132 w 232"/>
              <a:gd name="T7" fmla="*/ 54 h 232"/>
              <a:gd name="T8" fmla="*/ 135 w 232"/>
              <a:gd name="T9" fmla="*/ 52 h 232"/>
              <a:gd name="T10" fmla="*/ 178 w 232"/>
              <a:gd name="T11" fmla="*/ 94 h 232"/>
              <a:gd name="T12" fmla="*/ 85 w 232"/>
              <a:gd name="T13" fmla="*/ 103 h 232"/>
              <a:gd name="T14" fmla="*/ 79 w 232"/>
              <a:gd name="T15" fmla="*/ 98 h 232"/>
              <a:gd name="T16" fmla="*/ 75 w 232"/>
              <a:gd name="T17" fmla="*/ 100 h 232"/>
              <a:gd name="T18" fmla="*/ 75 w 232"/>
              <a:gd name="T19" fmla="*/ 105 h 232"/>
              <a:gd name="T20" fmla="*/ 131 w 232"/>
              <a:gd name="T21" fmla="*/ 156 h 232"/>
              <a:gd name="T22" fmla="*/ 133 w 232"/>
              <a:gd name="T23" fmla="*/ 153 h 232"/>
              <a:gd name="T24" fmla="*/ 129 w 232"/>
              <a:gd name="T25" fmla="*/ 147 h 232"/>
              <a:gd name="T26" fmla="*/ 128 w 232"/>
              <a:gd name="T27" fmla="*/ 142 h 232"/>
              <a:gd name="T28" fmla="*/ 135 w 232"/>
              <a:gd name="T29" fmla="*/ 66 h 232"/>
              <a:gd name="T30" fmla="*/ 232 w 232"/>
              <a:gd name="T31" fmla="*/ 116 h 232"/>
              <a:gd name="T32" fmla="*/ 0 w 232"/>
              <a:gd name="T33" fmla="*/ 116 h 232"/>
              <a:gd name="T34" fmla="*/ 232 w 232"/>
              <a:gd name="T35" fmla="*/ 116 h 232"/>
              <a:gd name="T36" fmla="*/ 141 w 232"/>
              <a:gd name="T37" fmla="*/ 50 h 232"/>
              <a:gd name="T38" fmla="*/ 129 w 232"/>
              <a:gd name="T39" fmla="*/ 50 h 232"/>
              <a:gd name="T40" fmla="*/ 126 w 232"/>
              <a:gd name="T41" fmla="*/ 57 h 232"/>
              <a:gd name="T42" fmla="*/ 130 w 232"/>
              <a:gd name="T43" fmla="*/ 64 h 232"/>
              <a:gd name="T44" fmla="*/ 85 w 232"/>
              <a:gd name="T45" fmla="*/ 96 h 232"/>
              <a:gd name="T46" fmla="*/ 73 w 232"/>
              <a:gd name="T47" fmla="*/ 96 h 232"/>
              <a:gd name="T48" fmla="*/ 72 w 232"/>
              <a:gd name="T49" fmla="*/ 109 h 232"/>
              <a:gd name="T50" fmla="*/ 49 w 232"/>
              <a:gd name="T51" fmla="*/ 176 h 232"/>
              <a:gd name="T52" fmla="*/ 52 w 232"/>
              <a:gd name="T53" fmla="*/ 184 h 232"/>
              <a:gd name="T54" fmla="*/ 101 w 232"/>
              <a:gd name="T55" fmla="*/ 137 h 232"/>
              <a:gd name="T56" fmla="*/ 129 w 232"/>
              <a:gd name="T57" fmla="*/ 162 h 232"/>
              <a:gd name="T58" fmla="*/ 135 w 232"/>
              <a:gd name="T59" fmla="*/ 159 h 232"/>
              <a:gd name="T60" fmla="*/ 133 w 232"/>
              <a:gd name="T61" fmla="*/ 144 h 232"/>
              <a:gd name="T62" fmla="*/ 169 w 232"/>
              <a:gd name="T63" fmla="*/ 103 h 232"/>
              <a:gd name="T64" fmla="*/ 181 w 232"/>
              <a:gd name="T65" fmla="*/ 103 h 232"/>
              <a:gd name="T66" fmla="*/ 181 w 232"/>
              <a:gd name="T67" fmla="*/ 90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32" h="232">
                <a:moveTo>
                  <a:pt x="178" y="94"/>
                </a:moveTo>
                <a:cubicBezTo>
                  <a:pt x="179" y="94"/>
                  <a:pt x="179" y="95"/>
                  <a:pt x="179" y="96"/>
                </a:cubicBezTo>
                <a:cubicBezTo>
                  <a:pt x="179" y="97"/>
                  <a:pt x="179" y="98"/>
                  <a:pt x="178" y="99"/>
                </a:cubicBezTo>
                <a:cubicBezTo>
                  <a:pt x="177" y="100"/>
                  <a:pt x="177" y="100"/>
                  <a:pt x="177" y="100"/>
                </a:cubicBezTo>
                <a:cubicBezTo>
                  <a:pt x="176" y="101"/>
                  <a:pt x="173" y="101"/>
                  <a:pt x="172" y="100"/>
                </a:cubicBezTo>
                <a:cubicBezTo>
                  <a:pt x="132" y="59"/>
                  <a:pt x="132" y="59"/>
                  <a:pt x="132" y="59"/>
                </a:cubicBezTo>
                <a:cubicBezTo>
                  <a:pt x="131" y="59"/>
                  <a:pt x="131" y="58"/>
                  <a:pt x="131" y="57"/>
                </a:cubicBezTo>
                <a:cubicBezTo>
                  <a:pt x="131" y="56"/>
                  <a:pt x="131" y="55"/>
                  <a:pt x="132" y="54"/>
                </a:cubicBezTo>
                <a:cubicBezTo>
                  <a:pt x="133" y="53"/>
                  <a:pt x="133" y="53"/>
                  <a:pt x="133" y="53"/>
                </a:cubicBezTo>
                <a:cubicBezTo>
                  <a:pt x="133" y="53"/>
                  <a:pt x="134" y="52"/>
                  <a:pt x="135" y="52"/>
                </a:cubicBezTo>
                <a:cubicBezTo>
                  <a:pt x="136" y="52"/>
                  <a:pt x="137" y="53"/>
                  <a:pt x="138" y="53"/>
                </a:cubicBezTo>
                <a:lnTo>
                  <a:pt x="178" y="94"/>
                </a:lnTo>
                <a:close/>
                <a:moveTo>
                  <a:pt x="129" y="147"/>
                </a:moveTo>
                <a:cubicBezTo>
                  <a:pt x="85" y="103"/>
                  <a:pt x="85" y="103"/>
                  <a:pt x="85" y="103"/>
                </a:cubicBezTo>
                <a:cubicBezTo>
                  <a:pt x="81" y="99"/>
                  <a:pt x="81" y="99"/>
                  <a:pt x="81" y="99"/>
                </a:cubicBezTo>
                <a:cubicBezTo>
                  <a:pt x="81" y="99"/>
                  <a:pt x="80" y="98"/>
                  <a:pt x="79" y="98"/>
                </a:cubicBezTo>
                <a:cubicBezTo>
                  <a:pt x="78" y="98"/>
                  <a:pt x="77" y="99"/>
                  <a:pt x="76" y="99"/>
                </a:cubicBezTo>
                <a:cubicBezTo>
                  <a:pt x="75" y="100"/>
                  <a:pt x="75" y="100"/>
                  <a:pt x="75" y="100"/>
                </a:cubicBezTo>
                <a:cubicBezTo>
                  <a:pt x="75" y="101"/>
                  <a:pt x="74" y="102"/>
                  <a:pt x="74" y="103"/>
                </a:cubicBezTo>
                <a:cubicBezTo>
                  <a:pt x="74" y="104"/>
                  <a:pt x="75" y="105"/>
                  <a:pt x="75" y="105"/>
                </a:cubicBezTo>
                <a:cubicBezTo>
                  <a:pt x="126" y="156"/>
                  <a:pt x="126" y="156"/>
                  <a:pt x="126" y="156"/>
                </a:cubicBezTo>
                <a:cubicBezTo>
                  <a:pt x="128" y="158"/>
                  <a:pt x="130" y="158"/>
                  <a:pt x="131" y="156"/>
                </a:cubicBezTo>
                <a:cubicBezTo>
                  <a:pt x="132" y="156"/>
                  <a:pt x="132" y="156"/>
                  <a:pt x="132" y="156"/>
                </a:cubicBezTo>
                <a:cubicBezTo>
                  <a:pt x="133" y="155"/>
                  <a:pt x="133" y="154"/>
                  <a:pt x="133" y="153"/>
                </a:cubicBezTo>
                <a:cubicBezTo>
                  <a:pt x="133" y="152"/>
                  <a:pt x="133" y="151"/>
                  <a:pt x="132" y="150"/>
                </a:cubicBezTo>
                <a:lnTo>
                  <a:pt x="129" y="147"/>
                </a:lnTo>
                <a:close/>
                <a:moveTo>
                  <a:pt x="89" y="103"/>
                </a:moveTo>
                <a:cubicBezTo>
                  <a:pt x="128" y="142"/>
                  <a:pt x="128" y="142"/>
                  <a:pt x="128" y="142"/>
                </a:cubicBezTo>
                <a:cubicBezTo>
                  <a:pt x="165" y="97"/>
                  <a:pt x="165" y="97"/>
                  <a:pt x="165" y="97"/>
                </a:cubicBezTo>
                <a:cubicBezTo>
                  <a:pt x="135" y="66"/>
                  <a:pt x="135" y="66"/>
                  <a:pt x="135" y="66"/>
                </a:cubicBezTo>
                <a:lnTo>
                  <a:pt x="89" y="103"/>
                </a:lnTo>
                <a:close/>
                <a:moveTo>
                  <a:pt x="232" y="116"/>
                </a:moveTo>
                <a:cubicBezTo>
                  <a:pt x="232" y="180"/>
                  <a:pt x="180" y="232"/>
                  <a:pt x="116" y="232"/>
                </a:cubicBezTo>
                <a:cubicBezTo>
                  <a:pt x="52" y="232"/>
                  <a:pt x="0" y="180"/>
                  <a:pt x="0" y="116"/>
                </a:cubicBezTo>
                <a:cubicBezTo>
                  <a:pt x="0" y="52"/>
                  <a:pt x="52" y="0"/>
                  <a:pt x="116" y="0"/>
                </a:cubicBezTo>
                <a:cubicBezTo>
                  <a:pt x="180" y="0"/>
                  <a:pt x="232" y="52"/>
                  <a:pt x="232" y="116"/>
                </a:cubicBezTo>
                <a:close/>
                <a:moveTo>
                  <a:pt x="181" y="90"/>
                </a:moveTo>
                <a:cubicBezTo>
                  <a:pt x="141" y="50"/>
                  <a:pt x="141" y="50"/>
                  <a:pt x="141" y="50"/>
                </a:cubicBezTo>
                <a:cubicBezTo>
                  <a:pt x="140" y="49"/>
                  <a:pt x="137" y="48"/>
                  <a:pt x="135" y="48"/>
                </a:cubicBezTo>
                <a:cubicBezTo>
                  <a:pt x="133" y="48"/>
                  <a:pt x="131" y="49"/>
                  <a:pt x="129" y="50"/>
                </a:cubicBezTo>
                <a:cubicBezTo>
                  <a:pt x="129" y="51"/>
                  <a:pt x="129" y="51"/>
                  <a:pt x="129" y="51"/>
                </a:cubicBezTo>
                <a:cubicBezTo>
                  <a:pt x="127" y="52"/>
                  <a:pt x="126" y="54"/>
                  <a:pt x="126" y="57"/>
                </a:cubicBezTo>
                <a:cubicBezTo>
                  <a:pt x="126" y="59"/>
                  <a:pt x="127" y="61"/>
                  <a:pt x="129" y="63"/>
                </a:cubicBezTo>
                <a:cubicBezTo>
                  <a:pt x="130" y="64"/>
                  <a:pt x="130" y="64"/>
                  <a:pt x="130" y="64"/>
                </a:cubicBezTo>
                <a:cubicBezTo>
                  <a:pt x="87" y="99"/>
                  <a:pt x="87" y="99"/>
                  <a:pt x="87" y="99"/>
                </a:cubicBezTo>
                <a:cubicBezTo>
                  <a:pt x="85" y="96"/>
                  <a:pt x="85" y="96"/>
                  <a:pt x="85" y="96"/>
                </a:cubicBezTo>
                <a:cubicBezTo>
                  <a:pt x="83" y="95"/>
                  <a:pt x="81" y="94"/>
                  <a:pt x="79" y="94"/>
                </a:cubicBezTo>
                <a:cubicBezTo>
                  <a:pt x="76" y="94"/>
                  <a:pt x="74" y="95"/>
                  <a:pt x="73" y="96"/>
                </a:cubicBezTo>
                <a:cubicBezTo>
                  <a:pt x="72" y="97"/>
                  <a:pt x="72" y="97"/>
                  <a:pt x="72" y="97"/>
                </a:cubicBezTo>
                <a:cubicBezTo>
                  <a:pt x="69" y="100"/>
                  <a:pt x="69" y="105"/>
                  <a:pt x="72" y="109"/>
                </a:cubicBezTo>
                <a:cubicBezTo>
                  <a:pt x="94" y="131"/>
                  <a:pt x="94" y="131"/>
                  <a:pt x="94" y="131"/>
                </a:cubicBezTo>
                <a:cubicBezTo>
                  <a:pt x="49" y="176"/>
                  <a:pt x="49" y="176"/>
                  <a:pt x="49" y="176"/>
                </a:cubicBezTo>
                <a:cubicBezTo>
                  <a:pt x="47" y="178"/>
                  <a:pt x="47" y="181"/>
                  <a:pt x="49" y="182"/>
                </a:cubicBezTo>
                <a:cubicBezTo>
                  <a:pt x="50" y="183"/>
                  <a:pt x="51" y="184"/>
                  <a:pt x="52" y="184"/>
                </a:cubicBezTo>
                <a:cubicBezTo>
                  <a:pt x="53" y="184"/>
                  <a:pt x="55" y="183"/>
                  <a:pt x="56" y="182"/>
                </a:cubicBezTo>
                <a:cubicBezTo>
                  <a:pt x="101" y="137"/>
                  <a:pt x="101" y="137"/>
                  <a:pt x="101" y="137"/>
                </a:cubicBezTo>
                <a:cubicBezTo>
                  <a:pt x="123" y="159"/>
                  <a:pt x="123" y="159"/>
                  <a:pt x="123" y="159"/>
                </a:cubicBezTo>
                <a:cubicBezTo>
                  <a:pt x="124" y="161"/>
                  <a:pt x="127" y="162"/>
                  <a:pt x="129" y="162"/>
                </a:cubicBezTo>
                <a:cubicBezTo>
                  <a:pt x="131" y="162"/>
                  <a:pt x="133" y="161"/>
                  <a:pt x="135" y="159"/>
                </a:cubicBezTo>
                <a:cubicBezTo>
                  <a:pt x="135" y="159"/>
                  <a:pt x="135" y="159"/>
                  <a:pt x="135" y="159"/>
                </a:cubicBezTo>
                <a:cubicBezTo>
                  <a:pt x="139" y="155"/>
                  <a:pt x="139" y="150"/>
                  <a:pt x="135" y="147"/>
                </a:cubicBezTo>
                <a:cubicBezTo>
                  <a:pt x="133" y="144"/>
                  <a:pt x="133" y="144"/>
                  <a:pt x="133" y="144"/>
                </a:cubicBezTo>
                <a:cubicBezTo>
                  <a:pt x="167" y="101"/>
                  <a:pt x="167" y="101"/>
                  <a:pt x="167" y="101"/>
                </a:cubicBezTo>
                <a:cubicBezTo>
                  <a:pt x="169" y="103"/>
                  <a:pt x="169" y="103"/>
                  <a:pt x="169" y="103"/>
                </a:cubicBezTo>
                <a:cubicBezTo>
                  <a:pt x="170" y="104"/>
                  <a:pt x="172" y="105"/>
                  <a:pt x="175" y="105"/>
                </a:cubicBezTo>
                <a:cubicBezTo>
                  <a:pt x="177" y="105"/>
                  <a:pt x="179" y="104"/>
                  <a:pt x="181" y="103"/>
                </a:cubicBezTo>
                <a:cubicBezTo>
                  <a:pt x="181" y="102"/>
                  <a:pt x="181" y="102"/>
                  <a:pt x="181" y="102"/>
                </a:cubicBezTo>
                <a:cubicBezTo>
                  <a:pt x="185" y="99"/>
                  <a:pt x="185" y="94"/>
                  <a:pt x="181" y="9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4292" tIns="32146" rIns="64292" bIns="3214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164">
            <a:extLst>
              <a:ext uri="{FF2B5EF4-FFF2-40B4-BE49-F238E27FC236}">
                <a16:creationId xmlns:a16="http://schemas.microsoft.com/office/drawing/2014/main" id="{0B4F6EBD-65A5-E55B-5F17-D07CF96BD558}"/>
              </a:ext>
            </a:extLst>
          </p:cNvPr>
          <p:cNvSpPr>
            <a:spLocks noEditPoints="1"/>
          </p:cNvSpPr>
          <p:nvPr/>
        </p:nvSpPr>
        <p:spPr bwMode="auto">
          <a:xfrm>
            <a:off x="5690155" y="3428358"/>
            <a:ext cx="307903" cy="307903"/>
          </a:xfrm>
          <a:custGeom>
            <a:avLst/>
            <a:gdLst>
              <a:gd name="T0" fmla="*/ 179 w 232"/>
              <a:gd name="T1" fmla="*/ 96 h 232"/>
              <a:gd name="T2" fmla="*/ 177 w 232"/>
              <a:gd name="T3" fmla="*/ 100 h 232"/>
              <a:gd name="T4" fmla="*/ 132 w 232"/>
              <a:gd name="T5" fmla="*/ 59 h 232"/>
              <a:gd name="T6" fmla="*/ 132 w 232"/>
              <a:gd name="T7" fmla="*/ 54 h 232"/>
              <a:gd name="T8" fmla="*/ 135 w 232"/>
              <a:gd name="T9" fmla="*/ 52 h 232"/>
              <a:gd name="T10" fmla="*/ 178 w 232"/>
              <a:gd name="T11" fmla="*/ 94 h 232"/>
              <a:gd name="T12" fmla="*/ 85 w 232"/>
              <a:gd name="T13" fmla="*/ 103 h 232"/>
              <a:gd name="T14" fmla="*/ 79 w 232"/>
              <a:gd name="T15" fmla="*/ 98 h 232"/>
              <a:gd name="T16" fmla="*/ 75 w 232"/>
              <a:gd name="T17" fmla="*/ 100 h 232"/>
              <a:gd name="T18" fmla="*/ 75 w 232"/>
              <a:gd name="T19" fmla="*/ 105 h 232"/>
              <a:gd name="T20" fmla="*/ 131 w 232"/>
              <a:gd name="T21" fmla="*/ 156 h 232"/>
              <a:gd name="T22" fmla="*/ 133 w 232"/>
              <a:gd name="T23" fmla="*/ 153 h 232"/>
              <a:gd name="T24" fmla="*/ 129 w 232"/>
              <a:gd name="T25" fmla="*/ 147 h 232"/>
              <a:gd name="T26" fmla="*/ 128 w 232"/>
              <a:gd name="T27" fmla="*/ 142 h 232"/>
              <a:gd name="T28" fmla="*/ 135 w 232"/>
              <a:gd name="T29" fmla="*/ 66 h 232"/>
              <a:gd name="T30" fmla="*/ 232 w 232"/>
              <a:gd name="T31" fmla="*/ 116 h 232"/>
              <a:gd name="T32" fmla="*/ 0 w 232"/>
              <a:gd name="T33" fmla="*/ 116 h 232"/>
              <a:gd name="T34" fmla="*/ 232 w 232"/>
              <a:gd name="T35" fmla="*/ 116 h 232"/>
              <a:gd name="T36" fmla="*/ 141 w 232"/>
              <a:gd name="T37" fmla="*/ 50 h 232"/>
              <a:gd name="T38" fmla="*/ 129 w 232"/>
              <a:gd name="T39" fmla="*/ 50 h 232"/>
              <a:gd name="T40" fmla="*/ 126 w 232"/>
              <a:gd name="T41" fmla="*/ 57 h 232"/>
              <a:gd name="T42" fmla="*/ 130 w 232"/>
              <a:gd name="T43" fmla="*/ 64 h 232"/>
              <a:gd name="T44" fmla="*/ 85 w 232"/>
              <a:gd name="T45" fmla="*/ 96 h 232"/>
              <a:gd name="T46" fmla="*/ 73 w 232"/>
              <a:gd name="T47" fmla="*/ 96 h 232"/>
              <a:gd name="T48" fmla="*/ 72 w 232"/>
              <a:gd name="T49" fmla="*/ 109 h 232"/>
              <a:gd name="T50" fmla="*/ 49 w 232"/>
              <a:gd name="T51" fmla="*/ 176 h 232"/>
              <a:gd name="T52" fmla="*/ 52 w 232"/>
              <a:gd name="T53" fmla="*/ 184 h 232"/>
              <a:gd name="T54" fmla="*/ 101 w 232"/>
              <a:gd name="T55" fmla="*/ 137 h 232"/>
              <a:gd name="T56" fmla="*/ 129 w 232"/>
              <a:gd name="T57" fmla="*/ 162 h 232"/>
              <a:gd name="T58" fmla="*/ 135 w 232"/>
              <a:gd name="T59" fmla="*/ 159 h 232"/>
              <a:gd name="T60" fmla="*/ 133 w 232"/>
              <a:gd name="T61" fmla="*/ 144 h 232"/>
              <a:gd name="T62" fmla="*/ 169 w 232"/>
              <a:gd name="T63" fmla="*/ 103 h 232"/>
              <a:gd name="T64" fmla="*/ 181 w 232"/>
              <a:gd name="T65" fmla="*/ 103 h 232"/>
              <a:gd name="T66" fmla="*/ 181 w 232"/>
              <a:gd name="T67" fmla="*/ 90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32" h="232">
                <a:moveTo>
                  <a:pt x="178" y="94"/>
                </a:moveTo>
                <a:cubicBezTo>
                  <a:pt x="179" y="94"/>
                  <a:pt x="179" y="95"/>
                  <a:pt x="179" y="96"/>
                </a:cubicBezTo>
                <a:cubicBezTo>
                  <a:pt x="179" y="97"/>
                  <a:pt x="179" y="98"/>
                  <a:pt x="178" y="99"/>
                </a:cubicBezTo>
                <a:cubicBezTo>
                  <a:pt x="177" y="100"/>
                  <a:pt x="177" y="100"/>
                  <a:pt x="177" y="100"/>
                </a:cubicBezTo>
                <a:cubicBezTo>
                  <a:pt x="176" y="101"/>
                  <a:pt x="173" y="101"/>
                  <a:pt x="172" y="100"/>
                </a:cubicBezTo>
                <a:cubicBezTo>
                  <a:pt x="132" y="59"/>
                  <a:pt x="132" y="59"/>
                  <a:pt x="132" y="59"/>
                </a:cubicBezTo>
                <a:cubicBezTo>
                  <a:pt x="131" y="59"/>
                  <a:pt x="131" y="58"/>
                  <a:pt x="131" y="57"/>
                </a:cubicBezTo>
                <a:cubicBezTo>
                  <a:pt x="131" y="56"/>
                  <a:pt x="131" y="55"/>
                  <a:pt x="132" y="54"/>
                </a:cubicBezTo>
                <a:cubicBezTo>
                  <a:pt x="133" y="53"/>
                  <a:pt x="133" y="53"/>
                  <a:pt x="133" y="53"/>
                </a:cubicBezTo>
                <a:cubicBezTo>
                  <a:pt x="133" y="53"/>
                  <a:pt x="134" y="52"/>
                  <a:pt x="135" y="52"/>
                </a:cubicBezTo>
                <a:cubicBezTo>
                  <a:pt x="136" y="52"/>
                  <a:pt x="137" y="53"/>
                  <a:pt x="138" y="53"/>
                </a:cubicBezTo>
                <a:lnTo>
                  <a:pt x="178" y="94"/>
                </a:lnTo>
                <a:close/>
                <a:moveTo>
                  <a:pt x="129" y="147"/>
                </a:moveTo>
                <a:cubicBezTo>
                  <a:pt x="85" y="103"/>
                  <a:pt x="85" y="103"/>
                  <a:pt x="85" y="103"/>
                </a:cubicBezTo>
                <a:cubicBezTo>
                  <a:pt x="81" y="99"/>
                  <a:pt x="81" y="99"/>
                  <a:pt x="81" y="99"/>
                </a:cubicBezTo>
                <a:cubicBezTo>
                  <a:pt x="81" y="99"/>
                  <a:pt x="80" y="98"/>
                  <a:pt x="79" y="98"/>
                </a:cubicBezTo>
                <a:cubicBezTo>
                  <a:pt x="78" y="98"/>
                  <a:pt x="77" y="99"/>
                  <a:pt x="76" y="99"/>
                </a:cubicBezTo>
                <a:cubicBezTo>
                  <a:pt x="75" y="100"/>
                  <a:pt x="75" y="100"/>
                  <a:pt x="75" y="100"/>
                </a:cubicBezTo>
                <a:cubicBezTo>
                  <a:pt x="75" y="101"/>
                  <a:pt x="74" y="102"/>
                  <a:pt x="74" y="103"/>
                </a:cubicBezTo>
                <a:cubicBezTo>
                  <a:pt x="74" y="104"/>
                  <a:pt x="75" y="105"/>
                  <a:pt x="75" y="105"/>
                </a:cubicBezTo>
                <a:cubicBezTo>
                  <a:pt x="126" y="156"/>
                  <a:pt x="126" y="156"/>
                  <a:pt x="126" y="156"/>
                </a:cubicBezTo>
                <a:cubicBezTo>
                  <a:pt x="128" y="158"/>
                  <a:pt x="130" y="158"/>
                  <a:pt x="131" y="156"/>
                </a:cubicBezTo>
                <a:cubicBezTo>
                  <a:pt x="132" y="156"/>
                  <a:pt x="132" y="156"/>
                  <a:pt x="132" y="156"/>
                </a:cubicBezTo>
                <a:cubicBezTo>
                  <a:pt x="133" y="155"/>
                  <a:pt x="133" y="154"/>
                  <a:pt x="133" y="153"/>
                </a:cubicBezTo>
                <a:cubicBezTo>
                  <a:pt x="133" y="152"/>
                  <a:pt x="133" y="151"/>
                  <a:pt x="132" y="150"/>
                </a:cubicBezTo>
                <a:lnTo>
                  <a:pt x="129" y="147"/>
                </a:lnTo>
                <a:close/>
                <a:moveTo>
                  <a:pt x="89" y="103"/>
                </a:moveTo>
                <a:cubicBezTo>
                  <a:pt x="128" y="142"/>
                  <a:pt x="128" y="142"/>
                  <a:pt x="128" y="142"/>
                </a:cubicBezTo>
                <a:cubicBezTo>
                  <a:pt x="165" y="97"/>
                  <a:pt x="165" y="97"/>
                  <a:pt x="165" y="97"/>
                </a:cubicBezTo>
                <a:cubicBezTo>
                  <a:pt x="135" y="66"/>
                  <a:pt x="135" y="66"/>
                  <a:pt x="135" y="66"/>
                </a:cubicBezTo>
                <a:lnTo>
                  <a:pt x="89" y="103"/>
                </a:lnTo>
                <a:close/>
                <a:moveTo>
                  <a:pt x="232" y="116"/>
                </a:moveTo>
                <a:cubicBezTo>
                  <a:pt x="232" y="180"/>
                  <a:pt x="180" y="232"/>
                  <a:pt x="116" y="232"/>
                </a:cubicBezTo>
                <a:cubicBezTo>
                  <a:pt x="52" y="232"/>
                  <a:pt x="0" y="180"/>
                  <a:pt x="0" y="116"/>
                </a:cubicBezTo>
                <a:cubicBezTo>
                  <a:pt x="0" y="52"/>
                  <a:pt x="52" y="0"/>
                  <a:pt x="116" y="0"/>
                </a:cubicBezTo>
                <a:cubicBezTo>
                  <a:pt x="180" y="0"/>
                  <a:pt x="232" y="52"/>
                  <a:pt x="232" y="116"/>
                </a:cubicBezTo>
                <a:close/>
                <a:moveTo>
                  <a:pt x="181" y="90"/>
                </a:moveTo>
                <a:cubicBezTo>
                  <a:pt x="141" y="50"/>
                  <a:pt x="141" y="50"/>
                  <a:pt x="141" y="50"/>
                </a:cubicBezTo>
                <a:cubicBezTo>
                  <a:pt x="140" y="49"/>
                  <a:pt x="137" y="48"/>
                  <a:pt x="135" y="48"/>
                </a:cubicBezTo>
                <a:cubicBezTo>
                  <a:pt x="133" y="48"/>
                  <a:pt x="131" y="49"/>
                  <a:pt x="129" y="50"/>
                </a:cubicBezTo>
                <a:cubicBezTo>
                  <a:pt x="129" y="51"/>
                  <a:pt x="129" y="51"/>
                  <a:pt x="129" y="51"/>
                </a:cubicBezTo>
                <a:cubicBezTo>
                  <a:pt x="127" y="52"/>
                  <a:pt x="126" y="54"/>
                  <a:pt x="126" y="57"/>
                </a:cubicBezTo>
                <a:cubicBezTo>
                  <a:pt x="126" y="59"/>
                  <a:pt x="127" y="61"/>
                  <a:pt x="129" y="63"/>
                </a:cubicBezTo>
                <a:cubicBezTo>
                  <a:pt x="130" y="64"/>
                  <a:pt x="130" y="64"/>
                  <a:pt x="130" y="64"/>
                </a:cubicBezTo>
                <a:cubicBezTo>
                  <a:pt x="87" y="99"/>
                  <a:pt x="87" y="99"/>
                  <a:pt x="87" y="99"/>
                </a:cubicBezTo>
                <a:cubicBezTo>
                  <a:pt x="85" y="96"/>
                  <a:pt x="85" y="96"/>
                  <a:pt x="85" y="96"/>
                </a:cubicBezTo>
                <a:cubicBezTo>
                  <a:pt x="83" y="95"/>
                  <a:pt x="81" y="94"/>
                  <a:pt x="79" y="94"/>
                </a:cubicBezTo>
                <a:cubicBezTo>
                  <a:pt x="76" y="94"/>
                  <a:pt x="74" y="95"/>
                  <a:pt x="73" y="96"/>
                </a:cubicBezTo>
                <a:cubicBezTo>
                  <a:pt x="72" y="97"/>
                  <a:pt x="72" y="97"/>
                  <a:pt x="72" y="97"/>
                </a:cubicBezTo>
                <a:cubicBezTo>
                  <a:pt x="69" y="100"/>
                  <a:pt x="69" y="105"/>
                  <a:pt x="72" y="109"/>
                </a:cubicBezTo>
                <a:cubicBezTo>
                  <a:pt x="94" y="131"/>
                  <a:pt x="94" y="131"/>
                  <a:pt x="94" y="131"/>
                </a:cubicBezTo>
                <a:cubicBezTo>
                  <a:pt x="49" y="176"/>
                  <a:pt x="49" y="176"/>
                  <a:pt x="49" y="176"/>
                </a:cubicBezTo>
                <a:cubicBezTo>
                  <a:pt x="47" y="178"/>
                  <a:pt x="47" y="181"/>
                  <a:pt x="49" y="182"/>
                </a:cubicBezTo>
                <a:cubicBezTo>
                  <a:pt x="50" y="183"/>
                  <a:pt x="51" y="184"/>
                  <a:pt x="52" y="184"/>
                </a:cubicBezTo>
                <a:cubicBezTo>
                  <a:pt x="53" y="184"/>
                  <a:pt x="55" y="183"/>
                  <a:pt x="56" y="182"/>
                </a:cubicBezTo>
                <a:cubicBezTo>
                  <a:pt x="101" y="137"/>
                  <a:pt x="101" y="137"/>
                  <a:pt x="101" y="137"/>
                </a:cubicBezTo>
                <a:cubicBezTo>
                  <a:pt x="123" y="159"/>
                  <a:pt x="123" y="159"/>
                  <a:pt x="123" y="159"/>
                </a:cubicBezTo>
                <a:cubicBezTo>
                  <a:pt x="124" y="161"/>
                  <a:pt x="127" y="162"/>
                  <a:pt x="129" y="162"/>
                </a:cubicBezTo>
                <a:cubicBezTo>
                  <a:pt x="131" y="162"/>
                  <a:pt x="133" y="161"/>
                  <a:pt x="135" y="159"/>
                </a:cubicBezTo>
                <a:cubicBezTo>
                  <a:pt x="135" y="159"/>
                  <a:pt x="135" y="159"/>
                  <a:pt x="135" y="159"/>
                </a:cubicBezTo>
                <a:cubicBezTo>
                  <a:pt x="139" y="155"/>
                  <a:pt x="139" y="150"/>
                  <a:pt x="135" y="147"/>
                </a:cubicBezTo>
                <a:cubicBezTo>
                  <a:pt x="133" y="144"/>
                  <a:pt x="133" y="144"/>
                  <a:pt x="133" y="144"/>
                </a:cubicBezTo>
                <a:cubicBezTo>
                  <a:pt x="167" y="101"/>
                  <a:pt x="167" y="101"/>
                  <a:pt x="167" y="101"/>
                </a:cubicBezTo>
                <a:cubicBezTo>
                  <a:pt x="169" y="103"/>
                  <a:pt x="169" y="103"/>
                  <a:pt x="169" y="103"/>
                </a:cubicBezTo>
                <a:cubicBezTo>
                  <a:pt x="170" y="104"/>
                  <a:pt x="172" y="105"/>
                  <a:pt x="175" y="105"/>
                </a:cubicBezTo>
                <a:cubicBezTo>
                  <a:pt x="177" y="105"/>
                  <a:pt x="179" y="104"/>
                  <a:pt x="181" y="103"/>
                </a:cubicBezTo>
                <a:cubicBezTo>
                  <a:pt x="181" y="102"/>
                  <a:pt x="181" y="102"/>
                  <a:pt x="181" y="102"/>
                </a:cubicBezTo>
                <a:cubicBezTo>
                  <a:pt x="185" y="99"/>
                  <a:pt x="185" y="94"/>
                  <a:pt x="181" y="9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4292" tIns="32146" rIns="64292" bIns="3214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307D34-0C73-4FA3-F011-33496765F446}"/>
              </a:ext>
            </a:extLst>
          </p:cNvPr>
          <p:cNvSpPr/>
          <p:nvPr/>
        </p:nvSpPr>
        <p:spPr>
          <a:xfrm>
            <a:off x="788182" y="3838930"/>
            <a:ext cx="4700356" cy="263751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1EDEDDF-BEDD-E6AA-B95D-4282668306E9}"/>
              </a:ext>
            </a:extLst>
          </p:cNvPr>
          <p:cNvSpPr/>
          <p:nvPr/>
        </p:nvSpPr>
        <p:spPr>
          <a:xfrm>
            <a:off x="788182" y="1628775"/>
            <a:ext cx="4700356" cy="20527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CAFCD54-3173-05C0-3661-DCC208860F62}"/>
              </a:ext>
            </a:extLst>
          </p:cNvPr>
          <p:cNvSpPr txBox="1"/>
          <p:nvPr/>
        </p:nvSpPr>
        <p:spPr>
          <a:xfrm>
            <a:off x="1494541" y="2603033"/>
            <a:ext cx="33685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SÉPARER LE TEXTE EN PARTIES SIGNIFICATIVES,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LEUR ATTRIBUER DES TITRES ET SOUS-TITRES.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277D2DB-2C59-21A3-6463-A83B7CE6F8C3}"/>
              </a:ext>
            </a:extLst>
          </p:cNvPr>
          <p:cNvSpPr txBox="1"/>
          <p:nvPr/>
        </p:nvSpPr>
        <p:spPr>
          <a:xfrm>
            <a:off x="917863" y="3977366"/>
            <a:ext cx="42069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wald Regular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INVERSEZ LES RÈGLES DE STYLE CLASSIQUES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402FECD4-E480-20F5-C326-B0516624DF0C}"/>
              </a:ext>
            </a:extLst>
          </p:cNvPr>
          <p:cNvCxnSpPr>
            <a:cxnSpLocks/>
          </p:cNvCxnSpPr>
          <p:nvPr/>
        </p:nvCxnSpPr>
        <p:spPr>
          <a:xfrm>
            <a:off x="1023572" y="4377476"/>
            <a:ext cx="373335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5C2E1ED9-DF40-8B34-87D7-161CAF2304F8}"/>
              </a:ext>
            </a:extLst>
          </p:cNvPr>
          <p:cNvSpPr txBox="1"/>
          <p:nvPr/>
        </p:nvSpPr>
        <p:spPr>
          <a:xfrm>
            <a:off x="1925422" y="4504131"/>
            <a:ext cx="355095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Commencez par </a:t>
            </a:r>
            <a:b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</a:b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LA CONCLUSION !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50E5289-0E87-B7C1-2FAF-C30F8185ACEE}"/>
              </a:ext>
            </a:extLst>
          </p:cNvPr>
          <p:cNvSpPr/>
          <p:nvPr/>
        </p:nvSpPr>
        <p:spPr>
          <a:xfrm>
            <a:off x="647316" y="1917380"/>
            <a:ext cx="2684890" cy="3938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riangle rectangle 23">
            <a:extLst>
              <a:ext uri="{FF2B5EF4-FFF2-40B4-BE49-F238E27FC236}">
                <a16:creationId xmlns:a16="http://schemas.microsoft.com/office/drawing/2014/main" id="{6313A43B-EBAC-0271-9F8A-BFD4E87E8D89}"/>
              </a:ext>
            </a:extLst>
          </p:cNvPr>
          <p:cNvSpPr/>
          <p:nvPr/>
        </p:nvSpPr>
        <p:spPr>
          <a:xfrm flipH="1">
            <a:off x="647316" y="1776514"/>
            <a:ext cx="140866" cy="140866"/>
          </a:xfrm>
          <a:prstGeom prst="rtTriangle">
            <a:avLst/>
          </a:prstGeom>
          <a:solidFill>
            <a:schemeClr val="accent4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FCEE5CE-EB78-56B9-ABD9-11A60F6D88D4}"/>
              </a:ext>
            </a:extLst>
          </p:cNvPr>
          <p:cNvSpPr txBox="1"/>
          <p:nvPr/>
        </p:nvSpPr>
        <p:spPr>
          <a:xfrm>
            <a:off x="940691" y="1942846"/>
            <a:ext cx="2011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wald Regular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À RETENIR</a:t>
            </a:r>
          </a:p>
        </p:txBody>
      </p:sp>
      <p:sp>
        <p:nvSpPr>
          <p:cNvPr id="26" name="Freeform 113">
            <a:extLst>
              <a:ext uri="{FF2B5EF4-FFF2-40B4-BE49-F238E27FC236}">
                <a16:creationId xmlns:a16="http://schemas.microsoft.com/office/drawing/2014/main" id="{3B4B0EB2-1551-FE8D-8292-17E83CC5BD9E}"/>
              </a:ext>
            </a:extLst>
          </p:cNvPr>
          <p:cNvSpPr>
            <a:spLocks noEditPoints="1"/>
          </p:cNvSpPr>
          <p:nvPr/>
        </p:nvSpPr>
        <p:spPr bwMode="auto">
          <a:xfrm>
            <a:off x="1045525" y="4610535"/>
            <a:ext cx="788105" cy="788105"/>
          </a:xfrm>
          <a:custGeom>
            <a:avLst/>
            <a:gdLst>
              <a:gd name="T0" fmla="*/ 116 w 232"/>
              <a:gd name="T1" fmla="*/ 0 h 232"/>
              <a:gd name="T2" fmla="*/ 0 w 232"/>
              <a:gd name="T3" fmla="*/ 116 h 232"/>
              <a:gd name="T4" fmla="*/ 116 w 232"/>
              <a:gd name="T5" fmla="*/ 232 h 232"/>
              <a:gd name="T6" fmla="*/ 232 w 232"/>
              <a:gd name="T7" fmla="*/ 116 h 232"/>
              <a:gd name="T8" fmla="*/ 116 w 232"/>
              <a:gd name="T9" fmla="*/ 0 h 232"/>
              <a:gd name="T10" fmla="*/ 139 w 232"/>
              <a:gd name="T11" fmla="*/ 183 h 232"/>
              <a:gd name="T12" fmla="*/ 135 w 232"/>
              <a:gd name="T13" fmla="*/ 187 h 232"/>
              <a:gd name="T14" fmla="*/ 131 w 232"/>
              <a:gd name="T15" fmla="*/ 187 h 232"/>
              <a:gd name="T16" fmla="*/ 131 w 232"/>
              <a:gd name="T17" fmla="*/ 188 h 232"/>
              <a:gd name="T18" fmla="*/ 127 w 232"/>
              <a:gd name="T19" fmla="*/ 192 h 232"/>
              <a:gd name="T20" fmla="*/ 105 w 232"/>
              <a:gd name="T21" fmla="*/ 192 h 232"/>
              <a:gd name="T22" fmla="*/ 101 w 232"/>
              <a:gd name="T23" fmla="*/ 188 h 232"/>
              <a:gd name="T24" fmla="*/ 101 w 232"/>
              <a:gd name="T25" fmla="*/ 187 h 232"/>
              <a:gd name="T26" fmla="*/ 98 w 232"/>
              <a:gd name="T27" fmla="*/ 187 h 232"/>
              <a:gd name="T28" fmla="*/ 94 w 232"/>
              <a:gd name="T29" fmla="*/ 183 h 232"/>
              <a:gd name="T30" fmla="*/ 94 w 232"/>
              <a:gd name="T31" fmla="*/ 181 h 232"/>
              <a:gd name="T32" fmla="*/ 98 w 232"/>
              <a:gd name="T33" fmla="*/ 177 h 232"/>
              <a:gd name="T34" fmla="*/ 135 w 232"/>
              <a:gd name="T35" fmla="*/ 177 h 232"/>
              <a:gd name="T36" fmla="*/ 139 w 232"/>
              <a:gd name="T37" fmla="*/ 181 h 232"/>
              <a:gd name="T38" fmla="*/ 139 w 232"/>
              <a:gd name="T39" fmla="*/ 183 h 232"/>
              <a:gd name="T40" fmla="*/ 139 w 232"/>
              <a:gd name="T41" fmla="*/ 171 h 232"/>
              <a:gd name="T42" fmla="*/ 135 w 232"/>
              <a:gd name="T43" fmla="*/ 174 h 232"/>
              <a:gd name="T44" fmla="*/ 98 w 232"/>
              <a:gd name="T45" fmla="*/ 174 h 232"/>
              <a:gd name="T46" fmla="*/ 94 w 232"/>
              <a:gd name="T47" fmla="*/ 171 h 232"/>
              <a:gd name="T48" fmla="*/ 94 w 232"/>
              <a:gd name="T49" fmla="*/ 170 h 232"/>
              <a:gd name="T50" fmla="*/ 98 w 232"/>
              <a:gd name="T51" fmla="*/ 167 h 232"/>
              <a:gd name="T52" fmla="*/ 135 w 232"/>
              <a:gd name="T53" fmla="*/ 167 h 232"/>
              <a:gd name="T54" fmla="*/ 139 w 232"/>
              <a:gd name="T55" fmla="*/ 170 h 232"/>
              <a:gd name="T56" fmla="*/ 139 w 232"/>
              <a:gd name="T57" fmla="*/ 171 h 232"/>
              <a:gd name="T58" fmla="*/ 139 w 232"/>
              <a:gd name="T59" fmla="*/ 160 h 232"/>
              <a:gd name="T60" fmla="*/ 135 w 232"/>
              <a:gd name="T61" fmla="*/ 164 h 232"/>
              <a:gd name="T62" fmla="*/ 98 w 232"/>
              <a:gd name="T63" fmla="*/ 164 h 232"/>
              <a:gd name="T64" fmla="*/ 94 w 232"/>
              <a:gd name="T65" fmla="*/ 160 h 232"/>
              <a:gd name="T66" fmla="*/ 94 w 232"/>
              <a:gd name="T67" fmla="*/ 160 h 232"/>
              <a:gd name="T68" fmla="*/ 98 w 232"/>
              <a:gd name="T69" fmla="*/ 156 h 232"/>
              <a:gd name="T70" fmla="*/ 135 w 232"/>
              <a:gd name="T71" fmla="*/ 156 h 232"/>
              <a:gd name="T72" fmla="*/ 139 w 232"/>
              <a:gd name="T73" fmla="*/ 160 h 232"/>
              <a:gd name="T74" fmla="*/ 152 w 232"/>
              <a:gd name="T75" fmla="*/ 122 h 232"/>
              <a:gd name="T76" fmla="*/ 137 w 232"/>
              <a:gd name="T77" fmla="*/ 153 h 232"/>
              <a:gd name="T78" fmla="*/ 96 w 232"/>
              <a:gd name="T79" fmla="*/ 153 h 232"/>
              <a:gd name="T80" fmla="*/ 80 w 232"/>
              <a:gd name="T81" fmla="*/ 122 h 232"/>
              <a:gd name="T82" fmla="*/ 67 w 232"/>
              <a:gd name="T83" fmla="*/ 89 h 232"/>
              <a:gd name="T84" fmla="*/ 116 w 232"/>
              <a:gd name="T85" fmla="*/ 40 h 232"/>
              <a:gd name="T86" fmla="*/ 165 w 232"/>
              <a:gd name="T87" fmla="*/ 89 h 232"/>
              <a:gd name="T88" fmla="*/ 152 w 232"/>
              <a:gd name="T89" fmla="*/ 122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32" h="232">
                <a:moveTo>
                  <a:pt x="116" y="0"/>
                </a:moveTo>
                <a:cubicBezTo>
                  <a:pt x="52" y="0"/>
                  <a:pt x="0" y="52"/>
                  <a:pt x="0" y="116"/>
                </a:cubicBezTo>
                <a:cubicBezTo>
                  <a:pt x="0" y="180"/>
                  <a:pt x="52" y="232"/>
                  <a:pt x="116" y="232"/>
                </a:cubicBezTo>
                <a:cubicBezTo>
                  <a:pt x="180" y="232"/>
                  <a:pt x="232" y="180"/>
                  <a:pt x="232" y="116"/>
                </a:cubicBezTo>
                <a:cubicBezTo>
                  <a:pt x="232" y="52"/>
                  <a:pt x="180" y="0"/>
                  <a:pt x="116" y="0"/>
                </a:cubicBezTo>
                <a:close/>
                <a:moveTo>
                  <a:pt x="139" y="183"/>
                </a:moveTo>
                <a:cubicBezTo>
                  <a:pt x="139" y="185"/>
                  <a:pt x="137" y="187"/>
                  <a:pt x="135" y="187"/>
                </a:cubicBezTo>
                <a:cubicBezTo>
                  <a:pt x="131" y="187"/>
                  <a:pt x="131" y="187"/>
                  <a:pt x="131" y="187"/>
                </a:cubicBezTo>
                <a:cubicBezTo>
                  <a:pt x="131" y="188"/>
                  <a:pt x="131" y="188"/>
                  <a:pt x="131" y="188"/>
                </a:cubicBezTo>
                <a:cubicBezTo>
                  <a:pt x="131" y="190"/>
                  <a:pt x="129" y="192"/>
                  <a:pt x="127" y="192"/>
                </a:cubicBezTo>
                <a:cubicBezTo>
                  <a:pt x="105" y="192"/>
                  <a:pt x="105" y="192"/>
                  <a:pt x="105" y="192"/>
                </a:cubicBezTo>
                <a:cubicBezTo>
                  <a:pt x="103" y="192"/>
                  <a:pt x="101" y="190"/>
                  <a:pt x="101" y="188"/>
                </a:cubicBezTo>
                <a:cubicBezTo>
                  <a:pt x="101" y="187"/>
                  <a:pt x="101" y="187"/>
                  <a:pt x="101" y="187"/>
                </a:cubicBezTo>
                <a:cubicBezTo>
                  <a:pt x="98" y="187"/>
                  <a:pt x="98" y="187"/>
                  <a:pt x="98" y="187"/>
                </a:cubicBezTo>
                <a:cubicBezTo>
                  <a:pt x="96" y="187"/>
                  <a:pt x="94" y="185"/>
                  <a:pt x="94" y="183"/>
                </a:cubicBezTo>
                <a:cubicBezTo>
                  <a:pt x="94" y="181"/>
                  <a:pt x="94" y="181"/>
                  <a:pt x="94" y="181"/>
                </a:cubicBezTo>
                <a:cubicBezTo>
                  <a:pt x="94" y="179"/>
                  <a:pt x="96" y="177"/>
                  <a:pt x="98" y="177"/>
                </a:cubicBezTo>
                <a:cubicBezTo>
                  <a:pt x="135" y="177"/>
                  <a:pt x="135" y="177"/>
                  <a:pt x="135" y="177"/>
                </a:cubicBezTo>
                <a:cubicBezTo>
                  <a:pt x="137" y="177"/>
                  <a:pt x="139" y="179"/>
                  <a:pt x="139" y="181"/>
                </a:cubicBezTo>
                <a:lnTo>
                  <a:pt x="139" y="183"/>
                </a:lnTo>
                <a:close/>
                <a:moveTo>
                  <a:pt x="139" y="171"/>
                </a:moveTo>
                <a:cubicBezTo>
                  <a:pt x="139" y="173"/>
                  <a:pt x="137" y="174"/>
                  <a:pt x="135" y="174"/>
                </a:cubicBezTo>
                <a:cubicBezTo>
                  <a:pt x="98" y="174"/>
                  <a:pt x="98" y="174"/>
                  <a:pt x="98" y="174"/>
                </a:cubicBezTo>
                <a:cubicBezTo>
                  <a:pt x="96" y="174"/>
                  <a:pt x="94" y="173"/>
                  <a:pt x="94" y="171"/>
                </a:cubicBezTo>
                <a:cubicBezTo>
                  <a:pt x="94" y="170"/>
                  <a:pt x="94" y="170"/>
                  <a:pt x="94" y="170"/>
                </a:cubicBezTo>
                <a:cubicBezTo>
                  <a:pt x="94" y="168"/>
                  <a:pt x="96" y="167"/>
                  <a:pt x="98" y="167"/>
                </a:cubicBezTo>
                <a:cubicBezTo>
                  <a:pt x="135" y="167"/>
                  <a:pt x="135" y="167"/>
                  <a:pt x="135" y="167"/>
                </a:cubicBezTo>
                <a:cubicBezTo>
                  <a:pt x="137" y="167"/>
                  <a:pt x="139" y="168"/>
                  <a:pt x="139" y="170"/>
                </a:cubicBezTo>
                <a:lnTo>
                  <a:pt x="139" y="171"/>
                </a:lnTo>
                <a:close/>
                <a:moveTo>
                  <a:pt x="139" y="160"/>
                </a:moveTo>
                <a:cubicBezTo>
                  <a:pt x="139" y="162"/>
                  <a:pt x="137" y="164"/>
                  <a:pt x="135" y="164"/>
                </a:cubicBezTo>
                <a:cubicBezTo>
                  <a:pt x="98" y="164"/>
                  <a:pt x="98" y="164"/>
                  <a:pt x="98" y="164"/>
                </a:cubicBezTo>
                <a:cubicBezTo>
                  <a:pt x="96" y="164"/>
                  <a:pt x="94" y="162"/>
                  <a:pt x="94" y="160"/>
                </a:cubicBezTo>
                <a:cubicBezTo>
                  <a:pt x="94" y="160"/>
                  <a:pt x="94" y="160"/>
                  <a:pt x="94" y="160"/>
                </a:cubicBezTo>
                <a:cubicBezTo>
                  <a:pt x="94" y="158"/>
                  <a:pt x="96" y="156"/>
                  <a:pt x="98" y="156"/>
                </a:cubicBezTo>
                <a:cubicBezTo>
                  <a:pt x="135" y="156"/>
                  <a:pt x="135" y="156"/>
                  <a:pt x="135" y="156"/>
                </a:cubicBezTo>
                <a:cubicBezTo>
                  <a:pt x="137" y="156"/>
                  <a:pt x="139" y="158"/>
                  <a:pt x="139" y="160"/>
                </a:cubicBezTo>
                <a:close/>
                <a:moveTo>
                  <a:pt x="152" y="122"/>
                </a:moveTo>
                <a:cubicBezTo>
                  <a:pt x="136" y="141"/>
                  <a:pt x="145" y="153"/>
                  <a:pt x="137" y="153"/>
                </a:cubicBezTo>
                <a:cubicBezTo>
                  <a:pt x="96" y="153"/>
                  <a:pt x="96" y="153"/>
                  <a:pt x="96" y="153"/>
                </a:cubicBezTo>
                <a:cubicBezTo>
                  <a:pt x="87" y="153"/>
                  <a:pt x="97" y="141"/>
                  <a:pt x="80" y="122"/>
                </a:cubicBezTo>
                <a:cubicBezTo>
                  <a:pt x="72" y="114"/>
                  <a:pt x="67" y="102"/>
                  <a:pt x="67" y="89"/>
                </a:cubicBezTo>
                <a:cubicBezTo>
                  <a:pt x="67" y="62"/>
                  <a:pt x="89" y="40"/>
                  <a:pt x="116" y="40"/>
                </a:cubicBezTo>
                <a:cubicBezTo>
                  <a:pt x="143" y="40"/>
                  <a:pt x="165" y="62"/>
                  <a:pt x="165" y="89"/>
                </a:cubicBezTo>
                <a:cubicBezTo>
                  <a:pt x="165" y="102"/>
                  <a:pt x="160" y="114"/>
                  <a:pt x="152" y="12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4292" tIns="32146" rIns="64292" bIns="3214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119">
            <a:extLst>
              <a:ext uri="{FF2B5EF4-FFF2-40B4-BE49-F238E27FC236}">
                <a16:creationId xmlns:a16="http://schemas.microsoft.com/office/drawing/2014/main" id="{10BA79FC-9E91-904F-0615-5BD2B3E81FED}"/>
              </a:ext>
            </a:extLst>
          </p:cNvPr>
          <p:cNvSpPr>
            <a:spLocks noEditPoints="1"/>
          </p:cNvSpPr>
          <p:nvPr/>
        </p:nvSpPr>
        <p:spPr bwMode="auto">
          <a:xfrm>
            <a:off x="965165" y="2591116"/>
            <a:ext cx="494797" cy="496603"/>
          </a:xfrm>
          <a:custGeom>
            <a:avLst/>
            <a:gdLst>
              <a:gd name="T0" fmla="*/ 71 w 232"/>
              <a:gd name="T1" fmla="*/ 142 h 232"/>
              <a:gd name="T2" fmla="*/ 56 w 232"/>
              <a:gd name="T3" fmla="*/ 150 h 232"/>
              <a:gd name="T4" fmla="*/ 232 w 232"/>
              <a:gd name="T5" fmla="*/ 116 h 232"/>
              <a:gd name="T6" fmla="*/ 0 w 232"/>
              <a:gd name="T7" fmla="*/ 116 h 232"/>
              <a:gd name="T8" fmla="*/ 232 w 232"/>
              <a:gd name="T9" fmla="*/ 116 h 232"/>
              <a:gd name="T10" fmla="*/ 46 w 232"/>
              <a:gd name="T11" fmla="*/ 156 h 232"/>
              <a:gd name="T12" fmla="*/ 42 w 232"/>
              <a:gd name="T13" fmla="*/ 167 h 232"/>
              <a:gd name="T14" fmla="*/ 63 w 232"/>
              <a:gd name="T15" fmla="*/ 181 h 232"/>
              <a:gd name="T16" fmla="*/ 70 w 232"/>
              <a:gd name="T17" fmla="*/ 176 h 232"/>
              <a:gd name="T18" fmla="*/ 74 w 232"/>
              <a:gd name="T19" fmla="*/ 126 h 232"/>
              <a:gd name="T20" fmla="*/ 70 w 232"/>
              <a:gd name="T21" fmla="*/ 176 h 232"/>
              <a:gd name="T22" fmla="*/ 117 w 232"/>
              <a:gd name="T23" fmla="*/ 184 h 232"/>
              <a:gd name="T24" fmla="*/ 115 w 232"/>
              <a:gd name="T25" fmla="*/ 182 h 232"/>
              <a:gd name="T26" fmla="*/ 110 w 232"/>
              <a:gd name="T27" fmla="*/ 177 h 232"/>
              <a:gd name="T28" fmla="*/ 108 w 232"/>
              <a:gd name="T29" fmla="*/ 175 h 232"/>
              <a:gd name="T30" fmla="*/ 104 w 232"/>
              <a:gd name="T31" fmla="*/ 171 h 232"/>
              <a:gd name="T32" fmla="*/ 102 w 232"/>
              <a:gd name="T33" fmla="*/ 169 h 232"/>
              <a:gd name="T34" fmla="*/ 103 w 232"/>
              <a:gd name="T35" fmla="*/ 164 h 232"/>
              <a:gd name="T36" fmla="*/ 75 w 232"/>
              <a:gd name="T37" fmla="*/ 177 h 232"/>
              <a:gd name="T38" fmla="*/ 86 w 232"/>
              <a:gd name="T39" fmla="*/ 181 h 232"/>
              <a:gd name="T40" fmla="*/ 120 w 232"/>
              <a:gd name="T41" fmla="*/ 185 h 232"/>
              <a:gd name="T42" fmla="*/ 90 w 232"/>
              <a:gd name="T43" fmla="*/ 73 h 232"/>
              <a:gd name="T44" fmla="*/ 99 w 232"/>
              <a:gd name="T45" fmla="*/ 147 h 232"/>
              <a:gd name="T46" fmla="*/ 158 w 232"/>
              <a:gd name="T47" fmla="*/ 125 h 232"/>
              <a:gd name="T48" fmla="*/ 93 w 232"/>
              <a:gd name="T49" fmla="*/ 70 h 232"/>
              <a:gd name="T50" fmla="*/ 158 w 232"/>
              <a:gd name="T51" fmla="*/ 125 h 232"/>
              <a:gd name="T52" fmla="*/ 149 w 232"/>
              <a:gd name="T53" fmla="*/ 75 h 232"/>
              <a:gd name="T54" fmla="*/ 126 w 232"/>
              <a:gd name="T55" fmla="*/ 76 h 232"/>
              <a:gd name="T56" fmla="*/ 149 w 232"/>
              <a:gd name="T57" fmla="*/ 98 h 232"/>
              <a:gd name="T58" fmla="*/ 175 w 232"/>
              <a:gd name="T59" fmla="*/ 98 h 232"/>
              <a:gd name="T60" fmla="*/ 126 w 232"/>
              <a:gd name="T61" fmla="*/ 49 h 232"/>
              <a:gd name="T62" fmla="*/ 154 w 232"/>
              <a:gd name="T63" fmla="*/ 70 h 232"/>
              <a:gd name="T64" fmla="*/ 175 w 232"/>
              <a:gd name="T65" fmla="*/ 98 h 232"/>
              <a:gd name="T66" fmla="*/ 173 w 232"/>
              <a:gd name="T67" fmla="*/ 51 h 232"/>
              <a:gd name="T68" fmla="*/ 126 w 232"/>
              <a:gd name="T69" fmla="*/ 42 h 232"/>
              <a:gd name="T70" fmla="*/ 182 w 232"/>
              <a:gd name="T71" fmla="*/ 98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32" h="232">
                <a:moveTo>
                  <a:pt x="67" y="139"/>
                </a:moveTo>
                <a:cubicBezTo>
                  <a:pt x="71" y="142"/>
                  <a:pt x="71" y="142"/>
                  <a:pt x="71" y="142"/>
                </a:cubicBezTo>
                <a:cubicBezTo>
                  <a:pt x="60" y="154"/>
                  <a:pt x="60" y="154"/>
                  <a:pt x="60" y="154"/>
                </a:cubicBezTo>
                <a:cubicBezTo>
                  <a:pt x="56" y="150"/>
                  <a:pt x="56" y="150"/>
                  <a:pt x="56" y="150"/>
                </a:cubicBezTo>
                <a:lnTo>
                  <a:pt x="67" y="139"/>
                </a:lnTo>
                <a:close/>
                <a:moveTo>
                  <a:pt x="232" y="116"/>
                </a:moveTo>
                <a:cubicBezTo>
                  <a:pt x="232" y="180"/>
                  <a:pt x="180" y="232"/>
                  <a:pt x="116" y="232"/>
                </a:cubicBezTo>
                <a:cubicBezTo>
                  <a:pt x="52" y="232"/>
                  <a:pt x="0" y="180"/>
                  <a:pt x="0" y="116"/>
                </a:cubicBezTo>
                <a:cubicBezTo>
                  <a:pt x="0" y="52"/>
                  <a:pt x="52" y="0"/>
                  <a:pt x="116" y="0"/>
                </a:cubicBezTo>
                <a:cubicBezTo>
                  <a:pt x="180" y="0"/>
                  <a:pt x="232" y="52"/>
                  <a:pt x="232" y="116"/>
                </a:cubicBezTo>
                <a:close/>
                <a:moveTo>
                  <a:pt x="67" y="177"/>
                </a:moveTo>
                <a:cubicBezTo>
                  <a:pt x="46" y="156"/>
                  <a:pt x="46" y="156"/>
                  <a:pt x="46" y="156"/>
                </a:cubicBezTo>
                <a:cubicBezTo>
                  <a:pt x="42" y="160"/>
                  <a:pt x="42" y="160"/>
                  <a:pt x="42" y="160"/>
                </a:cubicBezTo>
                <a:cubicBezTo>
                  <a:pt x="40" y="162"/>
                  <a:pt x="40" y="165"/>
                  <a:pt x="42" y="167"/>
                </a:cubicBezTo>
                <a:cubicBezTo>
                  <a:pt x="56" y="181"/>
                  <a:pt x="56" y="181"/>
                  <a:pt x="56" y="181"/>
                </a:cubicBezTo>
                <a:cubicBezTo>
                  <a:pt x="58" y="183"/>
                  <a:pt x="61" y="183"/>
                  <a:pt x="63" y="181"/>
                </a:cubicBezTo>
                <a:lnTo>
                  <a:pt x="67" y="177"/>
                </a:lnTo>
                <a:close/>
                <a:moveTo>
                  <a:pt x="70" y="176"/>
                </a:moveTo>
                <a:cubicBezTo>
                  <a:pt x="97" y="149"/>
                  <a:pt x="97" y="149"/>
                  <a:pt x="97" y="149"/>
                </a:cubicBezTo>
                <a:cubicBezTo>
                  <a:pt x="74" y="126"/>
                  <a:pt x="74" y="126"/>
                  <a:pt x="74" y="126"/>
                </a:cubicBezTo>
                <a:cubicBezTo>
                  <a:pt x="47" y="153"/>
                  <a:pt x="47" y="153"/>
                  <a:pt x="47" y="153"/>
                </a:cubicBezTo>
                <a:lnTo>
                  <a:pt x="70" y="176"/>
                </a:lnTo>
                <a:close/>
                <a:moveTo>
                  <a:pt x="120" y="185"/>
                </a:moveTo>
                <a:cubicBezTo>
                  <a:pt x="119" y="184"/>
                  <a:pt x="118" y="184"/>
                  <a:pt x="117" y="184"/>
                </a:cubicBezTo>
                <a:cubicBezTo>
                  <a:pt x="116" y="184"/>
                  <a:pt x="116" y="184"/>
                  <a:pt x="115" y="183"/>
                </a:cubicBezTo>
                <a:cubicBezTo>
                  <a:pt x="115" y="183"/>
                  <a:pt x="115" y="182"/>
                  <a:pt x="115" y="182"/>
                </a:cubicBezTo>
                <a:cubicBezTo>
                  <a:pt x="115" y="181"/>
                  <a:pt x="115" y="180"/>
                  <a:pt x="113" y="179"/>
                </a:cubicBezTo>
                <a:cubicBezTo>
                  <a:pt x="112" y="178"/>
                  <a:pt x="111" y="178"/>
                  <a:pt x="110" y="177"/>
                </a:cubicBezTo>
                <a:cubicBezTo>
                  <a:pt x="110" y="177"/>
                  <a:pt x="109" y="177"/>
                  <a:pt x="109" y="177"/>
                </a:cubicBezTo>
                <a:cubicBezTo>
                  <a:pt x="108" y="176"/>
                  <a:pt x="108" y="176"/>
                  <a:pt x="108" y="175"/>
                </a:cubicBezTo>
                <a:cubicBezTo>
                  <a:pt x="108" y="175"/>
                  <a:pt x="108" y="173"/>
                  <a:pt x="107" y="172"/>
                </a:cubicBezTo>
                <a:cubicBezTo>
                  <a:pt x="106" y="171"/>
                  <a:pt x="105" y="171"/>
                  <a:pt x="104" y="171"/>
                </a:cubicBezTo>
                <a:cubicBezTo>
                  <a:pt x="103" y="171"/>
                  <a:pt x="103" y="171"/>
                  <a:pt x="103" y="171"/>
                </a:cubicBezTo>
                <a:cubicBezTo>
                  <a:pt x="102" y="170"/>
                  <a:pt x="102" y="170"/>
                  <a:pt x="102" y="169"/>
                </a:cubicBezTo>
                <a:cubicBezTo>
                  <a:pt x="102" y="168"/>
                  <a:pt x="102" y="167"/>
                  <a:pt x="101" y="166"/>
                </a:cubicBezTo>
                <a:cubicBezTo>
                  <a:pt x="103" y="164"/>
                  <a:pt x="103" y="164"/>
                  <a:pt x="103" y="164"/>
                </a:cubicBezTo>
                <a:cubicBezTo>
                  <a:pt x="95" y="157"/>
                  <a:pt x="95" y="157"/>
                  <a:pt x="95" y="157"/>
                </a:cubicBezTo>
                <a:cubicBezTo>
                  <a:pt x="75" y="177"/>
                  <a:pt x="75" y="177"/>
                  <a:pt x="75" y="177"/>
                </a:cubicBezTo>
                <a:cubicBezTo>
                  <a:pt x="82" y="184"/>
                  <a:pt x="82" y="184"/>
                  <a:pt x="82" y="184"/>
                </a:cubicBezTo>
                <a:cubicBezTo>
                  <a:pt x="86" y="181"/>
                  <a:pt x="86" y="181"/>
                  <a:pt x="86" y="181"/>
                </a:cubicBezTo>
                <a:cubicBezTo>
                  <a:pt x="105" y="200"/>
                  <a:pt x="105" y="200"/>
                  <a:pt x="105" y="200"/>
                </a:cubicBezTo>
                <a:lnTo>
                  <a:pt x="120" y="185"/>
                </a:lnTo>
                <a:close/>
                <a:moveTo>
                  <a:pt x="150" y="133"/>
                </a:moveTo>
                <a:cubicBezTo>
                  <a:pt x="90" y="73"/>
                  <a:pt x="90" y="73"/>
                  <a:pt x="90" y="73"/>
                </a:cubicBezTo>
                <a:cubicBezTo>
                  <a:pt x="76" y="124"/>
                  <a:pt x="76" y="124"/>
                  <a:pt x="76" y="124"/>
                </a:cubicBezTo>
                <a:cubicBezTo>
                  <a:pt x="99" y="147"/>
                  <a:pt x="99" y="147"/>
                  <a:pt x="99" y="147"/>
                </a:cubicBezTo>
                <a:lnTo>
                  <a:pt x="150" y="133"/>
                </a:lnTo>
                <a:close/>
                <a:moveTo>
                  <a:pt x="158" y="125"/>
                </a:moveTo>
                <a:cubicBezTo>
                  <a:pt x="98" y="65"/>
                  <a:pt x="98" y="65"/>
                  <a:pt x="98" y="65"/>
                </a:cubicBezTo>
                <a:cubicBezTo>
                  <a:pt x="93" y="70"/>
                  <a:pt x="93" y="70"/>
                  <a:pt x="93" y="70"/>
                </a:cubicBezTo>
                <a:cubicBezTo>
                  <a:pt x="153" y="130"/>
                  <a:pt x="153" y="130"/>
                  <a:pt x="153" y="130"/>
                </a:cubicBezTo>
                <a:lnTo>
                  <a:pt x="158" y="125"/>
                </a:lnTo>
                <a:close/>
                <a:moveTo>
                  <a:pt x="158" y="98"/>
                </a:moveTo>
                <a:cubicBezTo>
                  <a:pt x="158" y="90"/>
                  <a:pt x="155" y="81"/>
                  <a:pt x="149" y="75"/>
                </a:cubicBezTo>
                <a:cubicBezTo>
                  <a:pt x="143" y="69"/>
                  <a:pt x="135" y="66"/>
                  <a:pt x="126" y="66"/>
                </a:cubicBezTo>
                <a:cubicBezTo>
                  <a:pt x="126" y="76"/>
                  <a:pt x="126" y="76"/>
                  <a:pt x="126" y="76"/>
                </a:cubicBezTo>
                <a:cubicBezTo>
                  <a:pt x="132" y="76"/>
                  <a:pt x="138" y="78"/>
                  <a:pt x="142" y="82"/>
                </a:cubicBezTo>
                <a:cubicBezTo>
                  <a:pt x="146" y="86"/>
                  <a:pt x="149" y="92"/>
                  <a:pt x="149" y="98"/>
                </a:cubicBezTo>
                <a:lnTo>
                  <a:pt x="158" y="98"/>
                </a:lnTo>
                <a:close/>
                <a:moveTo>
                  <a:pt x="175" y="98"/>
                </a:moveTo>
                <a:cubicBezTo>
                  <a:pt x="175" y="85"/>
                  <a:pt x="170" y="73"/>
                  <a:pt x="161" y="63"/>
                </a:cubicBezTo>
                <a:cubicBezTo>
                  <a:pt x="151" y="54"/>
                  <a:pt x="139" y="49"/>
                  <a:pt x="126" y="49"/>
                </a:cubicBezTo>
                <a:cubicBezTo>
                  <a:pt x="126" y="59"/>
                  <a:pt x="126" y="59"/>
                  <a:pt x="126" y="59"/>
                </a:cubicBezTo>
                <a:cubicBezTo>
                  <a:pt x="136" y="59"/>
                  <a:pt x="146" y="63"/>
                  <a:pt x="154" y="70"/>
                </a:cubicBezTo>
                <a:cubicBezTo>
                  <a:pt x="161" y="78"/>
                  <a:pt x="165" y="88"/>
                  <a:pt x="165" y="98"/>
                </a:cubicBezTo>
                <a:lnTo>
                  <a:pt x="175" y="98"/>
                </a:lnTo>
                <a:close/>
                <a:moveTo>
                  <a:pt x="192" y="98"/>
                </a:moveTo>
                <a:cubicBezTo>
                  <a:pt x="192" y="81"/>
                  <a:pt x="185" y="64"/>
                  <a:pt x="173" y="51"/>
                </a:cubicBezTo>
                <a:cubicBezTo>
                  <a:pt x="160" y="39"/>
                  <a:pt x="144" y="32"/>
                  <a:pt x="126" y="32"/>
                </a:cubicBezTo>
                <a:cubicBezTo>
                  <a:pt x="126" y="42"/>
                  <a:pt x="126" y="42"/>
                  <a:pt x="126" y="42"/>
                </a:cubicBezTo>
                <a:cubicBezTo>
                  <a:pt x="141" y="42"/>
                  <a:pt x="155" y="48"/>
                  <a:pt x="166" y="58"/>
                </a:cubicBezTo>
                <a:cubicBezTo>
                  <a:pt x="176" y="69"/>
                  <a:pt x="182" y="83"/>
                  <a:pt x="182" y="98"/>
                </a:cubicBezTo>
                <a:lnTo>
                  <a:pt x="192" y="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4292" tIns="32146" rIns="64292" bIns="3214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616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23282E6-2073-44DF-9B4C-F225F081E562}"/>
              </a:ext>
            </a:extLst>
          </p:cNvPr>
          <p:cNvSpPr/>
          <p:nvPr/>
        </p:nvSpPr>
        <p:spPr>
          <a:xfrm>
            <a:off x="1267751" y="4826936"/>
            <a:ext cx="9471716" cy="1274139"/>
          </a:xfrm>
          <a:prstGeom prst="roundRect">
            <a:avLst>
              <a:gd name="adj" fmla="val 1552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sion Scrip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B40AE37-3E05-418B-86CE-5520D0924CFC}"/>
              </a:ext>
            </a:extLst>
          </p:cNvPr>
          <p:cNvSpPr/>
          <p:nvPr/>
        </p:nvSpPr>
        <p:spPr>
          <a:xfrm>
            <a:off x="1755845" y="4873175"/>
            <a:ext cx="8454285" cy="122790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"/>
                <a:ea typeface="Open Sans" panose="020B0606030504020204" pitchFamily="34" charset="0"/>
                <a:cs typeface="Open Sans" panose="020B0606030504020204" pitchFamily="34" charset="0"/>
              </a:rPr>
              <a:t>SYNTHÈSE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73545">
                    <a:lumMod val="75000"/>
                  </a:srgbClr>
                </a:solidFill>
                <a:effectLst/>
                <a:uLnTx/>
                <a:uFillTx/>
                <a:latin typeface="Oswald Regular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Consectetuer adipiscing elit. Maecenas porttitor congue massa. Fusce posuere, magna sed pulvinar ultricies, purus lectus malesuada libero, sit amet commodo magna eros quis urna.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373545">
                  <a:lumMod val="75000"/>
                </a:srgbClr>
              </a:solidFill>
              <a:effectLst/>
              <a:uLnTx/>
              <a:uFillTx/>
              <a:latin typeface="Oswald Regular" panose="02000503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77CC5836-18D0-43A9-9976-2432F4CA5201}"/>
              </a:ext>
            </a:extLst>
          </p:cNvPr>
          <p:cNvGrpSpPr/>
          <p:nvPr/>
        </p:nvGrpSpPr>
        <p:grpSpPr>
          <a:xfrm>
            <a:off x="1267751" y="1643278"/>
            <a:ext cx="2080316" cy="2675664"/>
            <a:chOff x="3566451" y="1714501"/>
            <a:chExt cx="2080316" cy="2675664"/>
          </a:xfrm>
        </p:grpSpPr>
        <p:sp>
          <p:nvSpPr>
            <p:cNvPr id="5" name="Rounded Rectangle 7">
              <a:extLst>
                <a:ext uri="{FF2B5EF4-FFF2-40B4-BE49-F238E27FC236}">
                  <a16:creationId xmlns:a16="http://schemas.microsoft.com/office/drawing/2014/main" id="{CAE3A807-D0E5-4312-848A-A797743C134E}"/>
                </a:ext>
              </a:extLst>
            </p:cNvPr>
            <p:cNvSpPr/>
            <p:nvPr/>
          </p:nvSpPr>
          <p:spPr>
            <a:xfrm>
              <a:off x="3566451" y="1714501"/>
              <a:ext cx="2080316" cy="2675664"/>
            </a:xfrm>
            <a:prstGeom prst="roundRect">
              <a:avLst>
                <a:gd name="adj" fmla="val 2738"/>
              </a:avLst>
            </a:prstGeom>
            <a:noFill/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 Bold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F64146F-8A1E-4DFD-975C-5237DC15948E}"/>
                </a:ext>
              </a:extLst>
            </p:cNvPr>
            <p:cNvSpPr/>
            <p:nvPr/>
          </p:nvSpPr>
          <p:spPr>
            <a:xfrm>
              <a:off x="3730640" y="2394749"/>
              <a:ext cx="1751936" cy="1657826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73545">
                      <a:lumMod val="75000"/>
                    </a:srgbClr>
                  </a:solidFill>
                  <a:effectLst/>
                  <a:uLnTx/>
                  <a:uFillTx/>
                  <a:latin typeface="Gotham"/>
                  <a:ea typeface="Open Sans" panose="020B0606030504020204" pitchFamily="34" charset="0"/>
                  <a:cs typeface="Open Sans" panose="020B0606030504020204" pitchFamily="34" charset="0"/>
                </a:rPr>
                <a:t>LOREM IPSUM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373545">
                    <a:lumMod val="75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373545">
                      <a:lumMod val="75000"/>
                    </a:srgbClr>
                  </a:solidFill>
                  <a:effectLst/>
                  <a:uLnTx/>
                  <a:uFillTx/>
                  <a:latin typeface="Oswald Regular" panose="02000503000000000000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 amet, </a:t>
              </a:r>
              <a:r>
                <a:rPr kumimoji="0" lang="en-US" sz="900" b="0" i="0" u="none" strike="noStrike" kern="1200" cap="none" spc="0" normalizeH="0" baseline="0" noProof="0" err="1">
                  <a:ln>
                    <a:noFill/>
                  </a:ln>
                  <a:solidFill>
                    <a:srgbClr val="373545">
                      <a:lumMod val="75000"/>
                    </a:srgbClr>
                  </a:solidFill>
                  <a:effectLst/>
                  <a:uLnTx/>
                  <a:uFillTx/>
                  <a:latin typeface="Oswald Regular" panose="02000503000000000000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consectetuer</a:t>
              </a: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373545">
                      <a:lumMod val="75000"/>
                    </a:srgbClr>
                  </a:solidFill>
                  <a:effectLst/>
                  <a:uLnTx/>
                  <a:uFillTx/>
                  <a:latin typeface="Oswald Regular" panose="02000503000000000000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adipiscing elit. Maecenas porttitor congue massa. Fusce posuere, magna sed pulvinar ultricies, purus lectus malesuada libero, sit amet commodo magna eros quis urna.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373545">
                    <a:lumMod val="75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" name="TextBox 9">
              <a:extLst>
                <a:ext uri="{FF2B5EF4-FFF2-40B4-BE49-F238E27FC236}">
                  <a16:creationId xmlns:a16="http://schemas.microsoft.com/office/drawing/2014/main" id="{369DE036-9C7B-4D0B-A77D-3C67C0884A14}"/>
                </a:ext>
              </a:extLst>
            </p:cNvPr>
            <p:cNvSpPr txBox="1"/>
            <p:nvPr/>
          </p:nvSpPr>
          <p:spPr>
            <a:xfrm>
              <a:off x="4238894" y="4052575"/>
              <a:ext cx="771255" cy="195798"/>
            </a:xfrm>
            <a:prstGeom prst="roundRect">
              <a:avLst/>
            </a:prstGeom>
            <a:solidFill>
              <a:schemeClr val="accent2"/>
            </a:solidFill>
          </p:spPr>
          <p:txBody>
            <a:bodyPr wrap="square" lIns="68580" tIns="34290" rIns="68580" bIns="3429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"/>
                  <a:ea typeface="Open Sans" panose="020B0606030504020204" pitchFamily="34" charset="0"/>
                  <a:cs typeface="Open Sans" panose="020B0606030504020204" pitchFamily="34" charset="0"/>
                </a:rPr>
                <a:t>BÉNÉFICES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8" name="Freeform 110">
              <a:extLst>
                <a:ext uri="{FF2B5EF4-FFF2-40B4-BE49-F238E27FC236}">
                  <a16:creationId xmlns:a16="http://schemas.microsoft.com/office/drawing/2014/main" id="{FE263F9D-F800-4BAF-B9CC-1650845BE4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69470" y="1896301"/>
              <a:ext cx="474276" cy="476007"/>
            </a:xfrm>
            <a:custGeom>
              <a:avLst/>
              <a:gdLst>
                <a:gd name="T0" fmla="*/ 71 w 232"/>
                <a:gd name="T1" fmla="*/ 144 h 232"/>
                <a:gd name="T2" fmla="*/ 71 w 232"/>
                <a:gd name="T3" fmla="*/ 153 h 232"/>
                <a:gd name="T4" fmla="*/ 232 w 232"/>
                <a:gd name="T5" fmla="*/ 116 h 232"/>
                <a:gd name="T6" fmla="*/ 0 w 232"/>
                <a:gd name="T7" fmla="*/ 116 h 232"/>
                <a:gd name="T8" fmla="*/ 232 w 232"/>
                <a:gd name="T9" fmla="*/ 116 h 232"/>
                <a:gd name="T10" fmla="*/ 43 w 232"/>
                <a:gd name="T11" fmla="*/ 86 h 232"/>
                <a:gd name="T12" fmla="*/ 81 w 232"/>
                <a:gd name="T13" fmla="*/ 160 h 232"/>
                <a:gd name="T14" fmla="*/ 146 w 232"/>
                <a:gd name="T15" fmla="*/ 149 h 232"/>
                <a:gd name="T16" fmla="*/ 147 w 232"/>
                <a:gd name="T17" fmla="*/ 131 h 232"/>
                <a:gd name="T18" fmla="*/ 150 w 232"/>
                <a:gd name="T19" fmla="*/ 115 h 232"/>
                <a:gd name="T20" fmla="*/ 150 w 232"/>
                <a:gd name="T21" fmla="*/ 103 h 232"/>
                <a:gd name="T22" fmla="*/ 148 w 232"/>
                <a:gd name="T23" fmla="*/ 86 h 232"/>
                <a:gd name="T24" fmla="*/ 141 w 232"/>
                <a:gd name="T25" fmla="*/ 109 h 232"/>
                <a:gd name="T26" fmla="*/ 138 w 232"/>
                <a:gd name="T27" fmla="*/ 104 h 232"/>
                <a:gd name="T28" fmla="*/ 147 w 232"/>
                <a:gd name="T29" fmla="*/ 59 h 232"/>
                <a:gd name="T30" fmla="*/ 131 w 232"/>
                <a:gd name="T31" fmla="*/ 53 h 232"/>
                <a:gd name="T32" fmla="*/ 101 w 232"/>
                <a:gd name="T33" fmla="*/ 89 h 232"/>
                <a:gd name="T34" fmla="*/ 86 w 232"/>
                <a:gd name="T35" fmla="*/ 144 h 232"/>
                <a:gd name="T36" fmla="*/ 105 w 232"/>
                <a:gd name="T37" fmla="*/ 147 h 232"/>
                <a:gd name="T38" fmla="*/ 134 w 232"/>
                <a:gd name="T39" fmla="*/ 149 h 232"/>
                <a:gd name="T40" fmla="*/ 189 w 232"/>
                <a:gd name="T41" fmla="*/ 109 h 232"/>
                <a:gd name="T42" fmla="*/ 176 w 232"/>
                <a:gd name="T43" fmla="*/ 101 h 232"/>
                <a:gd name="T44" fmla="*/ 175 w 232"/>
                <a:gd name="T45" fmla="*/ 85 h 232"/>
                <a:gd name="T46" fmla="*/ 150 w 232"/>
                <a:gd name="T47" fmla="*/ 93 h 232"/>
                <a:gd name="T48" fmla="*/ 160 w 232"/>
                <a:gd name="T49" fmla="*/ 101 h 232"/>
                <a:gd name="T50" fmla="*/ 160 w 232"/>
                <a:gd name="T51" fmla="*/ 117 h 232"/>
                <a:gd name="T52" fmla="*/ 150 w 232"/>
                <a:gd name="T53" fmla="*/ 125 h 232"/>
                <a:gd name="T54" fmla="*/ 156 w 232"/>
                <a:gd name="T55" fmla="*/ 133 h 232"/>
                <a:gd name="T56" fmla="*/ 156 w 232"/>
                <a:gd name="T57" fmla="*/ 149 h 232"/>
                <a:gd name="T58" fmla="*/ 172 w 232"/>
                <a:gd name="T59" fmla="*/ 149 h 232"/>
                <a:gd name="T60" fmla="*/ 174 w 232"/>
                <a:gd name="T61" fmla="*/ 133 h 232"/>
                <a:gd name="T62" fmla="*/ 186 w 232"/>
                <a:gd name="T63" fmla="*/ 125 h 232"/>
                <a:gd name="T64" fmla="*/ 180 w 232"/>
                <a:gd name="T65" fmla="*/ 117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32" h="232">
                  <a:moveTo>
                    <a:pt x="66" y="148"/>
                  </a:moveTo>
                  <a:cubicBezTo>
                    <a:pt x="66" y="146"/>
                    <a:pt x="68" y="144"/>
                    <a:pt x="71" y="144"/>
                  </a:cubicBezTo>
                  <a:cubicBezTo>
                    <a:pt x="73" y="144"/>
                    <a:pt x="75" y="146"/>
                    <a:pt x="75" y="148"/>
                  </a:cubicBezTo>
                  <a:cubicBezTo>
                    <a:pt x="75" y="151"/>
                    <a:pt x="73" y="153"/>
                    <a:pt x="71" y="153"/>
                  </a:cubicBezTo>
                  <a:cubicBezTo>
                    <a:pt x="68" y="153"/>
                    <a:pt x="66" y="151"/>
                    <a:pt x="66" y="148"/>
                  </a:cubicBezTo>
                  <a:close/>
                  <a:moveTo>
                    <a:pt x="232" y="116"/>
                  </a:moveTo>
                  <a:cubicBezTo>
                    <a:pt x="232" y="180"/>
                    <a:pt x="180" y="232"/>
                    <a:pt x="116" y="232"/>
                  </a:cubicBezTo>
                  <a:cubicBezTo>
                    <a:pt x="52" y="232"/>
                    <a:pt x="0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  <a:cubicBezTo>
                    <a:pt x="180" y="0"/>
                    <a:pt x="232" y="52"/>
                    <a:pt x="232" y="116"/>
                  </a:cubicBezTo>
                  <a:close/>
                  <a:moveTo>
                    <a:pt x="81" y="86"/>
                  </a:moveTo>
                  <a:cubicBezTo>
                    <a:pt x="43" y="86"/>
                    <a:pt x="43" y="86"/>
                    <a:pt x="43" y="86"/>
                  </a:cubicBezTo>
                  <a:cubicBezTo>
                    <a:pt x="43" y="160"/>
                    <a:pt x="43" y="160"/>
                    <a:pt x="43" y="160"/>
                  </a:cubicBezTo>
                  <a:cubicBezTo>
                    <a:pt x="81" y="160"/>
                    <a:pt x="81" y="160"/>
                    <a:pt x="81" y="160"/>
                  </a:cubicBezTo>
                  <a:lnTo>
                    <a:pt x="81" y="86"/>
                  </a:lnTo>
                  <a:close/>
                  <a:moveTo>
                    <a:pt x="146" y="149"/>
                  </a:moveTo>
                  <a:cubicBezTo>
                    <a:pt x="144" y="147"/>
                    <a:pt x="143" y="144"/>
                    <a:pt x="143" y="141"/>
                  </a:cubicBezTo>
                  <a:cubicBezTo>
                    <a:pt x="143" y="137"/>
                    <a:pt x="144" y="134"/>
                    <a:pt x="147" y="131"/>
                  </a:cubicBezTo>
                  <a:cubicBezTo>
                    <a:pt x="146" y="129"/>
                    <a:pt x="145" y="127"/>
                    <a:pt x="145" y="125"/>
                  </a:cubicBezTo>
                  <a:cubicBezTo>
                    <a:pt x="145" y="121"/>
                    <a:pt x="147" y="118"/>
                    <a:pt x="150" y="115"/>
                  </a:cubicBezTo>
                  <a:cubicBezTo>
                    <a:pt x="149" y="114"/>
                    <a:pt x="148" y="111"/>
                    <a:pt x="148" y="109"/>
                  </a:cubicBezTo>
                  <a:cubicBezTo>
                    <a:pt x="148" y="107"/>
                    <a:pt x="149" y="105"/>
                    <a:pt x="150" y="103"/>
                  </a:cubicBezTo>
                  <a:cubicBezTo>
                    <a:pt x="147" y="101"/>
                    <a:pt x="145" y="97"/>
                    <a:pt x="145" y="93"/>
                  </a:cubicBezTo>
                  <a:cubicBezTo>
                    <a:pt x="145" y="90"/>
                    <a:pt x="146" y="88"/>
                    <a:pt x="148" y="86"/>
                  </a:cubicBezTo>
                  <a:cubicBezTo>
                    <a:pt x="147" y="87"/>
                    <a:pt x="145" y="88"/>
                    <a:pt x="145" y="89"/>
                  </a:cubicBezTo>
                  <a:cubicBezTo>
                    <a:pt x="141" y="96"/>
                    <a:pt x="142" y="102"/>
                    <a:pt x="141" y="109"/>
                  </a:cubicBezTo>
                  <a:cubicBezTo>
                    <a:pt x="139" y="115"/>
                    <a:pt x="132" y="120"/>
                    <a:pt x="132" y="120"/>
                  </a:cubicBezTo>
                  <a:cubicBezTo>
                    <a:pt x="132" y="120"/>
                    <a:pt x="137" y="113"/>
                    <a:pt x="138" y="104"/>
                  </a:cubicBezTo>
                  <a:cubicBezTo>
                    <a:pt x="138" y="98"/>
                    <a:pt x="137" y="93"/>
                    <a:pt x="138" y="86"/>
                  </a:cubicBezTo>
                  <a:cubicBezTo>
                    <a:pt x="139" y="83"/>
                    <a:pt x="146" y="67"/>
                    <a:pt x="147" y="59"/>
                  </a:cubicBezTo>
                  <a:cubicBezTo>
                    <a:pt x="147" y="51"/>
                    <a:pt x="147" y="43"/>
                    <a:pt x="139" y="40"/>
                  </a:cubicBezTo>
                  <a:cubicBezTo>
                    <a:pt x="132" y="38"/>
                    <a:pt x="133" y="49"/>
                    <a:pt x="131" y="53"/>
                  </a:cubicBezTo>
                  <a:cubicBezTo>
                    <a:pt x="127" y="64"/>
                    <a:pt x="120" y="68"/>
                    <a:pt x="116" y="73"/>
                  </a:cubicBezTo>
                  <a:cubicBezTo>
                    <a:pt x="113" y="77"/>
                    <a:pt x="107" y="84"/>
                    <a:pt x="101" y="89"/>
                  </a:cubicBezTo>
                  <a:cubicBezTo>
                    <a:pt x="96" y="92"/>
                    <a:pt x="89" y="91"/>
                    <a:pt x="86" y="91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95" y="144"/>
                    <a:pt x="95" y="144"/>
                    <a:pt x="95" y="144"/>
                  </a:cubicBezTo>
                  <a:cubicBezTo>
                    <a:pt x="98" y="144"/>
                    <a:pt x="103" y="147"/>
                    <a:pt x="105" y="147"/>
                  </a:cubicBezTo>
                  <a:cubicBezTo>
                    <a:pt x="108" y="147"/>
                    <a:pt x="109" y="145"/>
                    <a:pt x="113" y="145"/>
                  </a:cubicBezTo>
                  <a:cubicBezTo>
                    <a:pt x="117" y="145"/>
                    <a:pt x="129" y="149"/>
                    <a:pt x="134" y="149"/>
                  </a:cubicBezTo>
                  <a:lnTo>
                    <a:pt x="146" y="149"/>
                  </a:lnTo>
                  <a:close/>
                  <a:moveTo>
                    <a:pt x="189" y="109"/>
                  </a:moveTo>
                  <a:cubicBezTo>
                    <a:pt x="189" y="105"/>
                    <a:pt x="185" y="101"/>
                    <a:pt x="180" y="101"/>
                  </a:cubicBezTo>
                  <a:cubicBezTo>
                    <a:pt x="176" y="101"/>
                    <a:pt x="176" y="101"/>
                    <a:pt x="176" y="101"/>
                  </a:cubicBezTo>
                  <a:cubicBezTo>
                    <a:pt x="180" y="100"/>
                    <a:pt x="183" y="97"/>
                    <a:pt x="183" y="93"/>
                  </a:cubicBezTo>
                  <a:cubicBezTo>
                    <a:pt x="183" y="89"/>
                    <a:pt x="179" y="85"/>
                    <a:pt x="175" y="85"/>
                  </a:cubicBezTo>
                  <a:cubicBezTo>
                    <a:pt x="158" y="85"/>
                    <a:pt x="158" y="85"/>
                    <a:pt x="158" y="85"/>
                  </a:cubicBezTo>
                  <a:cubicBezTo>
                    <a:pt x="153" y="85"/>
                    <a:pt x="150" y="89"/>
                    <a:pt x="150" y="93"/>
                  </a:cubicBezTo>
                  <a:cubicBezTo>
                    <a:pt x="150" y="98"/>
                    <a:pt x="154" y="101"/>
                    <a:pt x="158" y="101"/>
                  </a:cubicBezTo>
                  <a:cubicBezTo>
                    <a:pt x="160" y="101"/>
                    <a:pt x="160" y="101"/>
                    <a:pt x="160" y="101"/>
                  </a:cubicBezTo>
                  <a:cubicBezTo>
                    <a:pt x="156" y="102"/>
                    <a:pt x="153" y="105"/>
                    <a:pt x="153" y="109"/>
                  </a:cubicBezTo>
                  <a:cubicBezTo>
                    <a:pt x="153" y="113"/>
                    <a:pt x="156" y="116"/>
                    <a:pt x="160" y="117"/>
                  </a:cubicBezTo>
                  <a:cubicBezTo>
                    <a:pt x="158" y="117"/>
                    <a:pt x="158" y="117"/>
                    <a:pt x="158" y="117"/>
                  </a:cubicBezTo>
                  <a:cubicBezTo>
                    <a:pt x="154" y="117"/>
                    <a:pt x="150" y="121"/>
                    <a:pt x="150" y="125"/>
                  </a:cubicBezTo>
                  <a:cubicBezTo>
                    <a:pt x="150" y="129"/>
                    <a:pt x="153" y="132"/>
                    <a:pt x="157" y="133"/>
                  </a:cubicBezTo>
                  <a:cubicBezTo>
                    <a:pt x="156" y="133"/>
                    <a:pt x="156" y="133"/>
                    <a:pt x="156" y="133"/>
                  </a:cubicBezTo>
                  <a:cubicBezTo>
                    <a:pt x="151" y="133"/>
                    <a:pt x="147" y="136"/>
                    <a:pt x="147" y="141"/>
                  </a:cubicBezTo>
                  <a:cubicBezTo>
                    <a:pt x="147" y="145"/>
                    <a:pt x="151" y="149"/>
                    <a:pt x="156" y="149"/>
                  </a:cubicBezTo>
                  <a:cubicBezTo>
                    <a:pt x="164" y="149"/>
                    <a:pt x="164" y="149"/>
                    <a:pt x="164" y="149"/>
                  </a:cubicBezTo>
                  <a:cubicBezTo>
                    <a:pt x="172" y="149"/>
                    <a:pt x="172" y="149"/>
                    <a:pt x="172" y="149"/>
                  </a:cubicBezTo>
                  <a:cubicBezTo>
                    <a:pt x="177" y="149"/>
                    <a:pt x="181" y="145"/>
                    <a:pt x="181" y="141"/>
                  </a:cubicBezTo>
                  <a:cubicBezTo>
                    <a:pt x="181" y="137"/>
                    <a:pt x="178" y="134"/>
                    <a:pt x="174" y="133"/>
                  </a:cubicBezTo>
                  <a:cubicBezTo>
                    <a:pt x="178" y="133"/>
                    <a:pt x="178" y="133"/>
                    <a:pt x="178" y="133"/>
                  </a:cubicBezTo>
                  <a:cubicBezTo>
                    <a:pt x="183" y="133"/>
                    <a:pt x="186" y="129"/>
                    <a:pt x="186" y="125"/>
                  </a:cubicBezTo>
                  <a:cubicBezTo>
                    <a:pt x="186" y="121"/>
                    <a:pt x="183" y="118"/>
                    <a:pt x="180" y="117"/>
                  </a:cubicBezTo>
                  <a:cubicBezTo>
                    <a:pt x="180" y="117"/>
                    <a:pt x="180" y="117"/>
                    <a:pt x="180" y="117"/>
                  </a:cubicBezTo>
                  <a:cubicBezTo>
                    <a:pt x="185" y="117"/>
                    <a:pt x="189" y="114"/>
                    <a:pt x="189" y="10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Bold"/>
                <a:ea typeface="+mn-ea"/>
                <a:cs typeface="+mn-cs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259DC0CA-BC05-4DAA-BA18-5A69470A0CBE}"/>
              </a:ext>
            </a:extLst>
          </p:cNvPr>
          <p:cNvGrpSpPr/>
          <p:nvPr/>
        </p:nvGrpSpPr>
        <p:grpSpPr>
          <a:xfrm>
            <a:off x="3731551" y="1643278"/>
            <a:ext cx="2080316" cy="2675664"/>
            <a:chOff x="3566451" y="1714501"/>
            <a:chExt cx="2080316" cy="2675664"/>
          </a:xfrm>
        </p:grpSpPr>
        <p:sp>
          <p:nvSpPr>
            <p:cNvPr id="21" name="Rounded Rectangle 7">
              <a:extLst>
                <a:ext uri="{FF2B5EF4-FFF2-40B4-BE49-F238E27FC236}">
                  <a16:creationId xmlns:a16="http://schemas.microsoft.com/office/drawing/2014/main" id="{AE549514-C18F-4A8F-B998-5CB0326FAE72}"/>
                </a:ext>
              </a:extLst>
            </p:cNvPr>
            <p:cNvSpPr/>
            <p:nvPr/>
          </p:nvSpPr>
          <p:spPr>
            <a:xfrm>
              <a:off x="3566451" y="1714501"/>
              <a:ext cx="2080316" cy="2675664"/>
            </a:xfrm>
            <a:prstGeom prst="roundRect">
              <a:avLst>
                <a:gd name="adj" fmla="val 2738"/>
              </a:avLst>
            </a:prstGeom>
            <a:noFill/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 Bold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8942237-A82E-4344-B361-396B9AB7CCF3}"/>
                </a:ext>
              </a:extLst>
            </p:cNvPr>
            <p:cNvSpPr/>
            <p:nvPr/>
          </p:nvSpPr>
          <p:spPr>
            <a:xfrm>
              <a:off x="3730640" y="2394749"/>
              <a:ext cx="1751936" cy="1657826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73545">
                      <a:lumMod val="75000"/>
                    </a:srgbClr>
                  </a:solidFill>
                  <a:effectLst/>
                  <a:uLnTx/>
                  <a:uFillTx/>
                  <a:latin typeface="Gotham"/>
                  <a:ea typeface="Open Sans" panose="020B0606030504020204" pitchFamily="34" charset="0"/>
                  <a:cs typeface="Open Sans" panose="020B0606030504020204" pitchFamily="34" charset="0"/>
                </a:rPr>
                <a:t>LOREM IPSUM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373545">
                    <a:lumMod val="75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373545">
                      <a:lumMod val="75000"/>
                    </a:srgbClr>
                  </a:solidFill>
                  <a:effectLst/>
                  <a:uLnTx/>
                  <a:uFillTx/>
                  <a:latin typeface="Oswald Regular" panose="02000503000000000000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 amet, </a:t>
              </a:r>
              <a:r>
                <a:rPr kumimoji="0" lang="en-US" sz="900" b="0" i="0" u="none" strike="noStrike" kern="1200" cap="none" spc="0" normalizeH="0" baseline="0" noProof="0" err="1">
                  <a:ln>
                    <a:noFill/>
                  </a:ln>
                  <a:solidFill>
                    <a:srgbClr val="373545">
                      <a:lumMod val="75000"/>
                    </a:srgbClr>
                  </a:solidFill>
                  <a:effectLst/>
                  <a:uLnTx/>
                  <a:uFillTx/>
                  <a:latin typeface="Oswald Regular" panose="02000503000000000000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consectetuer</a:t>
              </a: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373545">
                      <a:lumMod val="75000"/>
                    </a:srgbClr>
                  </a:solidFill>
                  <a:effectLst/>
                  <a:uLnTx/>
                  <a:uFillTx/>
                  <a:latin typeface="Oswald Regular" panose="02000503000000000000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adipiscing elit. Maecenas porttitor congue massa. Fusce posuere, magna sed pulvinar ultricies, purus lectus malesuada libero, sit amet commodo magna eros quis urna.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373545">
                    <a:lumMod val="75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3" name="TextBox 9">
              <a:extLst>
                <a:ext uri="{FF2B5EF4-FFF2-40B4-BE49-F238E27FC236}">
                  <a16:creationId xmlns:a16="http://schemas.microsoft.com/office/drawing/2014/main" id="{BA4B580D-E866-4C8E-AC4F-4E71124A3122}"/>
                </a:ext>
              </a:extLst>
            </p:cNvPr>
            <p:cNvSpPr txBox="1"/>
            <p:nvPr/>
          </p:nvSpPr>
          <p:spPr>
            <a:xfrm>
              <a:off x="4238894" y="4052575"/>
              <a:ext cx="771255" cy="195798"/>
            </a:xfrm>
            <a:prstGeom prst="roundRect">
              <a:avLst/>
            </a:prstGeom>
            <a:solidFill>
              <a:schemeClr val="accent1"/>
            </a:solidFill>
          </p:spPr>
          <p:txBody>
            <a:bodyPr wrap="square" lIns="68580" tIns="34290" rIns="68580" bIns="3429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"/>
                  <a:ea typeface="Open Sans" panose="020B0606030504020204" pitchFamily="34" charset="0"/>
                  <a:cs typeface="Open Sans" panose="020B0606030504020204" pitchFamily="34" charset="0"/>
                </a:rPr>
                <a:t>BÉNÉFICES</a:t>
              </a:r>
            </a:p>
          </p:txBody>
        </p:sp>
        <p:sp>
          <p:nvSpPr>
            <p:cNvPr id="24" name="Freeform 110">
              <a:extLst>
                <a:ext uri="{FF2B5EF4-FFF2-40B4-BE49-F238E27FC236}">
                  <a16:creationId xmlns:a16="http://schemas.microsoft.com/office/drawing/2014/main" id="{9FAD4FE5-E166-4114-9449-45ED2EA033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69470" y="1896301"/>
              <a:ext cx="474276" cy="476007"/>
            </a:xfrm>
            <a:custGeom>
              <a:avLst/>
              <a:gdLst>
                <a:gd name="T0" fmla="*/ 71 w 232"/>
                <a:gd name="T1" fmla="*/ 144 h 232"/>
                <a:gd name="T2" fmla="*/ 71 w 232"/>
                <a:gd name="T3" fmla="*/ 153 h 232"/>
                <a:gd name="T4" fmla="*/ 232 w 232"/>
                <a:gd name="T5" fmla="*/ 116 h 232"/>
                <a:gd name="T6" fmla="*/ 0 w 232"/>
                <a:gd name="T7" fmla="*/ 116 h 232"/>
                <a:gd name="T8" fmla="*/ 232 w 232"/>
                <a:gd name="T9" fmla="*/ 116 h 232"/>
                <a:gd name="T10" fmla="*/ 43 w 232"/>
                <a:gd name="T11" fmla="*/ 86 h 232"/>
                <a:gd name="T12" fmla="*/ 81 w 232"/>
                <a:gd name="T13" fmla="*/ 160 h 232"/>
                <a:gd name="T14" fmla="*/ 146 w 232"/>
                <a:gd name="T15" fmla="*/ 149 h 232"/>
                <a:gd name="T16" fmla="*/ 147 w 232"/>
                <a:gd name="T17" fmla="*/ 131 h 232"/>
                <a:gd name="T18" fmla="*/ 150 w 232"/>
                <a:gd name="T19" fmla="*/ 115 h 232"/>
                <a:gd name="T20" fmla="*/ 150 w 232"/>
                <a:gd name="T21" fmla="*/ 103 h 232"/>
                <a:gd name="T22" fmla="*/ 148 w 232"/>
                <a:gd name="T23" fmla="*/ 86 h 232"/>
                <a:gd name="T24" fmla="*/ 141 w 232"/>
                <a:gd name="T25" fmla="*/ 109 h 232"/>
                <a:gd name="T26" fmla="*/ 138 w 232"/>
                <a:gd name="T27" fmla="*/ 104 h 232"/>
                <a:gd name="T28" fmla="*/ 147 w 232"/>
                <a:gd name="T29" fmla="*/ 59 h 232"/>
                <a:gd name="T30" fmla="*/ 131 w 232"/>
                <a:gd name="T31" fmla="*/ 53 h 232"/>
                <a:gd name="T32" fmla="*/ 101 w 232"/>
                <a:gd name="T33" fmla="*/ 89 h 232"/>
                <a:gd name="T34" fmla="*/ 86 w 232"/>
                <a:gd name="T35" fmla="*/ 144 h 232"/>
                <a:gd name="T36" fmla="*/ 105 w 232"/>
                <a:gd name="T37" fmla="*/ 147 h 232"/>
                <a:gd name="T38" fmla="*/ 134 w 232"/>
                <a:gd name="T39" fmla="*/ 149 h 232"/>
                <a:gd name="T40" fmla="*/ 189 w 232"/>
                <a:gd name="T41" fmla="*/ 109 h 232"/>
                <a:gd name="T42" fmla="*/ 176 w 232"/>
                <a:gd name="T43" fmla="*/ 101 h 232"/>
                <a:gd name="T44" fmla="*/ 175 w 232"/>
                <a:gd name="T45" fmla="*/ 85 h 232"/>
                <a:gd name="T46" fmla="*/ 150 w 232"/>
                <a:gd name="T47" fmla="*/ 93 h 232"/>
                <a:gd name="T48" fmla="*/ 160 w 232"/>
                <a:gd name="T49" fmla="*/ 101 h 232"/>
                <a:gd name="T50" fmla="*/ 160 w 232"/>
                <a:gd name="T51" fmla="*/ 117 h 232"/>
                <a:gd name="T52" fmla="*/ 150 w 232"/>
                <a:gd name="T53" fmla="*/ 125 h 232"/>
                <a:gd name="T54" fmla="*/ 156 w 232"/>
                <a:gd name="T55" fmla="*/ 133 h 232"/>
                <a:gd name="T56" fmla="*/ 156 w 232"/>
                <a:gd name="T57" fmla="*/ 149 h 232"/>
                <a:gd name="T58" fmla="*/ 172 w 232"/>
                <a:gd name="T59" fmla="*/ 149 h 232"/>
                <a:gd name="T60" fmla="*/ 174 w 232"/>
                <a:gd name="T61" fmla="*/ 133 h 232"/>
                <a:gd name="T62" fmla="*/ 186 w 232"/>
                <a:gd name="T63" fmla="*/ 125 h 232"/>
                <a:gd name="T64" fmla="*/ 180 w 232"/>
                <a:gd name="T65" fmla="*/ 117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32" h="232">
                  <a:moveTo>
                    <a:pt x="66" y="148"/>
                  </a:moveTo>
                  <a:cubicBezTo>
                    <a:pt x="66" y="146"/>
                    <a:pt x="68" y="144"/>
                    <a:pt x="71" y="144"/>
                  </a:cubicBezTo>
                  <a:cubicBezTo>
                    <a:pt x="73" y="144"/>
                    <a:pt x="75" y="146"/>
                    <a:pt x="75" y="148"/>
                  </a:cubicBezTo>
                  <a:cubicBezTo>
                    <a:pt x="75" y="151"/>
                    <a:pt x="73" y="153"/>
                    <a:pt x="71" y="153"/>
                  </a:cubicBezTo>
                  <a:cubicBezTo>
                    <a:pt x="68" y="153"/>
                    <a:pt x="66" y="151"/>
                    <a:pt x="66" y="148"/>
                  </a:cubicBezTo>
                  <a:close/>
                  <a:moveTo>
                    <a:pt x="232" y="116"/>
                  </a:moveTo>
                  <a:cubicBezTo>
                    <a:pt x="232" y="180"/>
                    <a:pt x="180" y="232"/>
                    <a:pt x="116" y="232"/>
                  </a:cubicBezTo>
                  <a:cubicBezTo>
                    <a:pt x="52" y="232"/>
                    <a:pt x="0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  <a:cubicBezTo>
                    <a:pt x="180" y="0"/>
                    <a:pt x="232" y="52"/>
                    <a:pt x="232" y="116"/>
                  </a:cubicBezTo>
                  <a:close/>
                  <a:moveTo>
                    <a:pt x="81" y="86"/>
                  </a:moveTo>
                  <a:cubicBezTo>
                    <a:pt x="43" y="86"/>
                    <a:pt x="43" y="86"/>
                    <a:pt x="43" y="86"/>
                  </a:cubicBezTo>
                  <a:cubicBezTo>
                    <a:pt x="43" y="160"/>
                    <a:pt x="43" y="160"/>
                    <a:pt x="43" y="160"/>
                  </a:cubicBezTo>
                  <a:cubicBezTo>
                    <a:pt x="81" y="160"/>
                    <a:pt x="81" y="160"/>
                    <a:pt x="81" y="160"/>
                  </a:cubicBezTo>
                  <a:lnTo>
                    <a:pt x="81" y="86"/>
                  </a:lnTo>
                  <a:close/>
                  <a:moveTo>
                    <a:pt x="146" y="149"/>
                  </a:moveTo>
                  <a:cubicBezTo>
                    <a:pt x="144" y="147"/>
                    <a:pt x="143" y="144"/>
                    <a:pt x="143" y="141"/>
                  </a:cubicBezTo>
                  <a:cubicBezTo>
                    <a:pt x="143" y="137"/>
                    <a:pt x="144" y="134"/>
                    <a:pt x="147" y="131"/>
                  </a:cubicBezTo>
                  <a:cubicBezTo>
                    <a:pt x="146" y="129"/>
                    <a:pt x="145" y="127"/>
                    <a:pt x="145" y="125"/>
                  </a:cubicBezTo>
                  <a:cubicBezTo>
                    <a:pt x="145" y="121"/>
                    <a:pt x="147" y="118"/>
                    <a:pt x="150" y="115"/>
                  </a:cubicBezTo>
                  <a:cubicBezTo>
                    <a:pt x="149" y="114"/>
                    <a:pt x="148" y="111"/>
                    <a:pt x="148" y="109"/>
                  </a:cubicBezTo>
                  <a:cubicBezTo>
                    <a:pt x="148" y="107"/>
                    <a:pt x="149" y="105"/>
                    <a:pt x="150" y="103"/>
                  </a:cubicBezTo>
                  <a:cubicBezTo>
                    <a:pt x="147" y="101"/>
                    <a:pt x="145" y="97"/>
                    <a:pt x="145" y="93"/>
                  </a:cubicBezTo>
                  <a:cubicBezTo>
                    <a:pt x="145" y="90"/>
                    <a:pt x="146" y="88"/>
                    <a:pt x="148" y="86"/>
                  </a:cubicBezTo>
                  <a:cubicBezTo>
                    <a:pt x="147" y="87"/>
                    <a:pt x="145" y="88"/>
                    <a:pt x="145" y="89"/>
                  </a:cubicBezTo>
                  <a:cubicBezTo>
                    <a:pt x="141" y="96"/>
                    <a:pt x="142" y="102"/>
                    <a:pt x="141" y="109"/>
                  </a:cubicBezTo>
                  <a:cubicBezTo>
                    <a:pt x="139" y="115"/>
                    <a:pt x="132" y="120"/>
                    <a:pt x="132" y="120"/>
                  </a:cubicBezTo>
                  <a:cubicBezTo>
                    <a:pt x="132" y="120"/>
                    <a:pt x="137" y="113"/>
                    <a:pt x="138" y="104"/>
                  </a:cubicBezTo>
                  <a:cubicBezTo>
                    <a:pt x="138" y="98"/>
                    <a:pt x="137" y="93"/>
                    <a:pt x="138" y="86"/>
                  </a:cubicBezTo>
                  <a:cubicBezTo>
                    <a:pt x="139" y="83"/>
                    <a:pt x="146" y="67"/>
                    <a:pt x="147" y="59"/>
                  </a:cubicBezTo>
                  <a:cubicBezTo>
                    <a:pt x="147" y="51"/>
                    <a:pt x="147" y="43"/>
                    <a:pt x="139" y="40"/>
                  </a:cubicBezTo>
                  <a:cubicBezTo>
                    <a:pt x="132" y="38"/>
                    <a:pt x="133" y="49"/>
                    <a:pt x="131" y="53"/>
                  </a:cubicBezTo>
                  <a:cubicBezTo>
                    <a:pt x="127" y="64"/>
                    <a:pt x="120" y="68"/>
                    <a:pt x="116" y="73"/>
                  </a:cubicBezTo>
                  <a:cubicBezTo>
                    <a:pt x="113" y="77"/>
                    <a:pt x="107" y="84"/>
                    <a:pt x="101" y="89"/>
                  </a:cubicBezTo>
                  <a:cubicBezTo>
                    <a:pt x="96" y="92"/>
                    <a:pt x="89" y="91"/>
                    <a:pt x="86" y="91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95" y="144"/>
                    <a:pt x="95" y="144"/>
                    <a:pt x="95" y="144"/>
                  </a:cubicBezTo>
                  <a:cubicBezTo>
                    <a:pt x="98" y="144"/>
                    <a:pt x="103" y="147"/>
                    <a:pt x="105" y="147"/>
                  </a:cubicBezTo>
                  <a:cubicBezTo>
                    <a:pt x="108" y="147"/>
                    <a:pt x="109" y="145"/>
                    <a:pt x="113" y="145"/>
                  </a:cubicBezTo>
                  <a:cubicBezTo>
                    <a:pt x="117" y="145"/>
                    <a:pt x="129" y="149"/>
                    <a:pt x="134" y="149"/>
                  </a:cubicBezTo>
                  <a:lnTo>
                    <a:pt x="146" y="149"/>
                  </a:lnTo>
                  <a:close/>
                  <a:moveTo>
                    <a:pt x="189" y="109"/>
                  </a:moveTo>
                  <a:cubicBezTo>
                    <a:pt x="189" y="105"/>
                    <a:pt x="185" y="101"/>
                    <a:pt x="180" y="101"/>
                  </a:cubicBezTo>
                  <a:cubicBezTo>
                    <a:pt x="176" y="101"/>
                    <a:pt x="176" y="101"/>
                    <a:pt x="176" y="101"/>
                  </a:cubicBezTo>
                  <a:cubicBezTo>
                    <a:pt x="180" y="100"/>
                    <a:pt x="183" y="97"/>
                    <a:pt x="183" y="93"/>
                  </a:cubicBezTo>
                  <a:cubicBezTo>
                    <a:pt x="183" y="89"/>
                    <a:pt x="179" y="85"/>
                    <a:pt x="175" y="85"/>
                  </a:cubicBezTo>
                  <a:cubicBezTo>
                    <a:pt x="158" y="85"/>
                    <a:pt x="158" y="85"/>
                    <a:pt x="158" y="85"/>
                  </a:cubicBezTo>
                  <a:cubicBezTo>
                    <a:pt x="153" y="85"/>
                    <a:pt x="150" y="89"/>
                    <a:pt x="150" y="93"/>
                  </a:cubicBezTo>
                  <a:cubicBezTo>
                    <a:pt x="150" y="98"/>
                    <a:pt x="154" y="101"/>
                    <a:pt x="158" y="101"/>
                  </a:cubicBezTo>
                  <a:cubicBezTo>
                    <a:pt x="160" y="101"/>
                    <a:pt x="160" y="101"/>
                    <a:pt x="160" y="101"/>
                  </a:cubicBezTo>
                  <a:cubicBezTo>
                    <a:pt x="156" y="102"/>
                    <a:pt x="153" y="105"/>
                    <a:pt x="153" y="109"/>
                  </a:cubicBezTo>
                  <a:cubicBezTo>
                    <a:pt x="153" y="113"/>
                    <a:pt x="156" y="116"/>
                    <a:pt x="160" y="117"/>
                  </a:cubicBezTo>
                  <a:cubicBezTo>
                    <a:pt x="158" y="117"/>
                    <a:pt x="158" y="117"/>
                    <a:pt x="158" y="117"/>
                  </a:cubicBezTo>
                  <a:cubicBezTo>
                    <a:pt x="154" y="117"/>
                    <a:pt x="150" y="121"/>
                    <a:pt x="150" y="125"/>
                  </a:cubicBezTo>
                  <a:cubicBezTo>
                    <a:pt x="150" y="129"/>
                    <a:pt x="153" y="132"/>
                    <a:pt x="157" y="133"/>
                  </a:cubicBezTo>
                  <a:cubicBezTo>
                    <a:pt x="156" y="133"/>
                    <a:pt x="156" y="133"/>
                    <a:pt x="156" y="133"/>
                  </a:cubicBezTo>
                  <a:cubicBezTo>
                    <a:pt x="151" y="133"/>
                    <a:pt x="147" y="136"/>
                    <a:pt x="147" y="141"/>
                  </a:cubicBezTo>
                  <a:cubicBezTo>
                    <a:pt x="147" y="145"/>
                    <a:pt x="151" y="149"/>
                    <a:pt x="156" y="149"/>
                  </a:cubicBezTo>
                  <a:cubicBezTo>
                    <a:pt x="164" y="149"/>
                    <a:pt x="164" y="149"/>
                    <a:pt x="164" y="149"/>
                  </a:cubicBezTo>
                  <a:cubicBezTo>
                    <a:pt x="172" y="149"/>
                    <a:pt x="172" y="149"/>
                    <a:pt x="172" y="149"/>
                  </a:cubicBezTo>
                  <a:cubicBezTo>
                    <a:pt x="177" y="149"/>
                    <a:pt x="181" y="145"/>
                    <a:pt x="181" y="141"/>
                  </a:cubicBezTo>
                  <a:cubicBezTo>
                    <a:pt x="181" y="137"/>
                    <a:pt x="178" y="134"/>
                    <a:pt x="174" y="133"/>
                  </a:cubicBezTo>
                  <a:cubicBezTo>
                    <a:pt x="178" y="133"/>
                    <a:pt x="178" y="133"/>
                    <a:pt x="178" y="133"/>
                  </a:cubicBezTo>
                  <a:cubicBezTo>
                    <a:pt x="183" y="133"/>
                    <a:pt x="186" y="129"/>
                    <a:pt x="186" y="125"/>
                  </a:cubicBezTo>
                  <a:cubicBezTo>
                    <a:pt x="186" y="121"/>
                    <a:pt x="183" y="118"/>
                    <a:pt x="180" y="117"/>
                  </a:cubicBezTo>
                  <a:cubicBezTo>
                    <a:pt x="180" y="117"/>
                    <a:pt x="180" y="117"/>
                    <a:pt x="180" y="117"/>
                  </a:cubicBezTo>
                  <a:cubicBezTo>
                    <a:pt x="185" y="117"/>
                    <a:pt x="189" y="114"/>
                    <a:pt x="189" y="1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Bold"/>
                <a:ea typeface="+mn-ea"/>
                <a:cs typeface="+mn-cs"/>
              </a:endParaRP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C286D682-BB9C-4E74-8944-99F3CDD1F851}"/>
              </a:ext>
            </a:extLst>
          </p:cNvPr>
          <p:cNvGrpSpPr/>
          <p:nvPr/>
        </p:nvGrpSpPr>
        <p:grpSpPr>
          <a:xfrm>
            <a:off x="6195351" y="1643278"/>
            <a:ext cx="2080316" cy="2675664"/>
            <a:chOff x="3566451" y="1714501"/>
            <a:chExt cx="2080316" cy="2675664"/>
          </a:xfrm>
        </p:grpSpPr>
        <p:sp>
          <p:nvSpPr>
            <p:cNvPr id="26" name="Rounded Rectangle 7">
              <a:extLst>
                <a:ext uri="{FF2B5EF4-FFF2-40B4-BE49-F238E27FC236}">
                  <a16:creationId xmlns:a16="http://schemas.microsoft.com/office/drawing/2014/main" id="{C831DE59-3413-4300-958B-2D753EF1DC45}"/>
                </a:ext>
              </a:extLst>
            </p:cNvPr>
            <p:cNvSpPr/>
            <p:nvPr/>
          </p:nvSpPr>
          <p:spPr>
            <a:xfrm>
              <a:off x="3566451" y="1714501"/>
              <a:ext cx="2080316" cy="2675664"/>
            </a:xfrm>
            <a:prstGeom prst="roundRect">
              <a:avLst>
                <a:gd name="adj" fmla="val 2738"/>
              </a:avLst>
            </a:prstGeom>
            <a:noFill/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 Bold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516A08A-B12C-41A8-B919-08CC5FC7062D}"/>
                </a:ext>
              </a:extLst>
            </p:cNvPr>
            <p:cNvSpPr/>
            <p:nvPr/>
          </p:nvSpPr>
          <p:spPr>
            <a:xfrm>
              <a:off x="3730640" y="2394749"/>
              <a:ext cx="1751936" cy="1657826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73545">
                      <a:lumMod val="75000"/>
                    </a:srgbClr>
                  </a:solidFill>
                  <a:effectLst/>
                  <a:uLnTx/>
                  <a:uFillTx/>
                  <a:latin typeface="Gotham"/>
                  <a:ea typeface="Open Sans" panose="020B0606030504020204" pitchFamily="34" charset="0"/>
                  <a:cs typeface="Open Sans" panose="020B0606030504020204" pitchFamily="34" charset="0"/>
                </a:rPr>
                <a:t>LOREM IPSUM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373545">
                    <a:lumMod val="75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373545">
                      <a:lumMod val="75000"/>
                    </a:srgbClr>
                  </a:solidFill>
                  <a:effectLst/>
                  <a:uLnTx/>
                  <a:uFillTx/>
                  <a:latin typeface="Oswald Regular" panose="02000503000000000000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 amet, </a:t>
              </a:r>
              <a:r>
                <a:rPr kumimoji="0" lang="en-US" sz="900" b="0" i="0" u="none" strike="noStrike" kern="1200" cap="none" spc="0" normalizeH="0" baseline="0" noProof="0" err="1">
                  <a:ln>
                    <a:noFill/>
                  </a:ln>
                  <a:solidFill>
                    <a:srgbClr val="373545">
                      <a:lumMod val="75000"/>
                    </a:srgbClr>
                  </a:solidFill>
                  <a:effectLst/>
                  <a:uLnTx/>
                  <a:uFillTx/>
                  <a:latin typeface="Oswald Regular" panose="02000503000000000000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consectetuer</a:t>
              </a: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373545">
                      <a:lumMod val="75000"/>
                    </a:srgbClr>
                  </a:solidFill>
                  <a:effectLst/>
                  <a:uLnTx/>
                  <a:uFillTx/>
                  <a:latin typeface="Oswald Regular" panose="02000503000000000000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adipiscing elit. Maecenas porttitor congue massa. Fusce posuere, magna sed pulvinar ultricies, purus lectus malesuada libero, sit amet commodo magna eros quis urna.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373545">
                    <a:lumMod val="75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8" name="TextBox 9">
              <a:extLst>
                <a:ext uri="{FF2B5EF4-FFF2-40B4-BE49-F238E27FC236}">
                  <a16:creationId xmlns:a16="http://schemas.microsoft.com/office/drawing/2014/main" id="{2B568B8E-2CC3-451A-ABFA-6EE617D09E9D}"/>
                </a:ext>
              </a:extLst>
            </p:cNvPr>
            <p:cNvSpPr txBox="1"/>
            <p:nvPr/>
          </p:nvSpPr>
          <p:spPr>
            <a:xfrm>
              <a:off x="4238894" y="4052575"/>
              <a:ext cx="771255" cy="195798"/>
            </a:xfrm>
            <a:prstGeom prst="roundRect">
              <a:avLst/>
            </a:prstGeom>
            <a:solidFill>
              <a:schemeClr val="accent6"/>
            </a:solidFill>
          </p:spPr>
          <p:txBody>
            <a:bodyPr wrap="square" lIns="68580" tIns="34290" rIns="68580" bIns="3429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"/>
                  <a:ea typeface="Open Sans" panose="020B0606030504020204" pitchFamily="34" charset="0"/>
                  <a:cs typeface="Open Sans" panose="020B0606030504020204" pitchFamily="34" charset="0"/>
                </a:rPr>
                <a:t>BÉNÉFICES</a:t>
              </a:r>
            </a:p>
          </p:txBody>
        </p:sp>
        <p:sp>
          <p:nvSpPr>
            <p:cNvPr id="29" name="Freeform 110">
              <a:extLst>
                <a:ext uri="{FF2B5EF4-FFF2-40B4-BE49-F238E27FC236}">
                  <a16:creationId xmlns:a16="http://schemas.microsoft.com/office/drawing/2014/main" id="{451B14DC-A9ED-4157-BFE5-A2C1AEA1C1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69470" y="1896301"/>
              <a:ext cx="474276" cy="476007"/>
            </a:xfrm>
            <a:custGeom>
              <a:avLst/>
              <a:gdLst>
                <a:gd name="T0" fmla="*/ 71 w 232"/>
                <a:gd name="T1" fmla="*/ 144 h 232"/>
                <a:gd name="T2" fmla="*/ 71 w 232"/>
                <a:gd name="T3" fmla="*/ 153 h 232"/>
                <a:gd name="T4" fmla="*/ 232 w 232"/>
                <a:gd name="T5" fmla="*/ 116 h 232"/>
                <a:gd name="T6" fmla="*/ 0 w 232"/>
                <a:gd name="T7" fmla="*/ 116 h 232"/>
                <a:gd name="T8" fmla="*/ 232 w 232"/>
                <a:gd name="T9" fmla="*/ 116 h 232"/>
                <a:gd name="T10" fmla="*/ 43 w 232"/>
                <a:gd name="T11" fmla="*/ 86 h 232"/>
                <a:gd name="T12" fmla="*/ 81 w 232"/>
                <a:gd name="T13" fmla="*/ 160 h 232"/>
                <a:gd name="T14" fmla="*/ 146 w 232"/>
                <a:gd name="T15" fmla="*/ 149 h 232"/>
                <a:gd name="T16" fmla="*/ 147 w 232"/>
                <a:gd name="T17" fmla="*/ 131 h 232"/>
                <a:gd name="T18" fmla="*/ 150 w 232"/>
                <a:gd name="T19" fmla="*/ 115 h 232"/>
                <a:gd name="T20" fmla="*/ 150 w 232"/>
                <a:gd name="T21" fmla="*/ 103 h 232"/>
                <a:gd name="T22" fmla="*/ 148 w 232"/>
                <a:gd name="T23" fmla="*/ 86 h 232"/>
                <a:gd name="T24" fmla="*/ 141 w 232"/>
                <a:gd name="T25" fmla="*/ 109 h 232"/>
                <a:gd name="T26" fmla="*/ 138 w 232"/>
                <a:gd name="T27" fmla="*/ 104 h 232"/>
                <a:gd name="T28" fmla="*/ 147 w 232"/>
                <a:gd name="T29" fmla="*/ 59 h 232"/>
                <a:gd name="T30" fmla="*/ 131 w 232"/>
                <a:gd name="T31" fmla="*/ 53 h 232"/>
                <a:gd name="T32" fmla="*/ 101 w 232"/>
                <a:gd name="T33" fmla="*/ 89 h 232"/>
                <a:gd name="T34" fmla="*/ 86 w 232"/>
                <a:gd name="T35" fmla="*/ 144 h 232"/>
                <a:gd name="T36" fmla="*/ 105 w 232"/>
                <a:gd name="T37" fmla="*/ 147 h 232"/>
                <a:gd name="T38" fmla="*/ 134 w 232"/>
                <a:gd name="T39" fmla="*/ 149 h 232"/>
                <a:gd name="T40" fmla="*/ 189 w 232"/>
                <a:gd name="T41" fmla="*/ 109 h 232"/>
                <a:gd name="T42" fmla="*/ 176 w 232"/>
                <a:gd name="T43" fmla="*/ 101 h 232"/>
                <a:gd name="T44" fmla="*/ 175 w 232"/>
                <a:gd name="T45" fmla="*/ 85 h 232"/>
                <a:gd name="T46" fmla="*/ 150 w 232"/>
                <a:gd name="T47" fmla="*/ 93 h 232"/>
                <a:gd name="T48" fmla="*/ 160 w 232"/>
                <a:gd name="T49" fmla="*/ 101 h 232"/>
                <a:gd name="T50" fmla="*/ 160 w 232"/>
                <a:gd name="T51" fmla="*/ 117 h 232"/>
                <a:gd name="T52" fmla="*/ 150 w 232"/>
                <a:gd name="T53" fmla="*/ 125 h 232"/>
                <a:gd name="T54" fmla="*/ 156 w 232"/>
                <a:gd name="T55" fmla="*/ 133 h 232"/>
                <a:gd name="T56" fmla="*/ 156 w 232"/>
                <a:gd name="T57" fmla="*/ 149 h 232"/>
                <a:gd name="T58" fmla="*/ 172 w 232"/>
                <a:gd name="T59" fmla="*/ 149 h 232"/>
                <a:gd name="T60" fmla="*/ 174 w 232"/>
                <a:gd name="T61" fmla="*/ 133 h 232"/>
                <a:gd name="T62" fmla="*/ 186 w 232"/>
                <a:gd name="T63" fmla="*/ 125 h 232"/>
                <a:gd name="T64" fmla="*/ 180 w 232"/>
                <a:gd name="T65" fmla="*/ 117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32" h="232">
                  <a:moveTo>
                    <a:pt x="66" y="148"/>
                  </a:moveTo>
                  <a:cubicBezTo>
                    <a:pt x="66" y="146"/>
                    <a:pt x="68" y="144"/>
                    <a:pt x="71" y="144"/>
                  </a:cubicBezTo>
                  <a:cubicBezTo>
                    <a:pt x="73" y="144"/>
                    <a:pt x="75" y="146"/>
                    <a:pt x="75" y="148"/>
                  </a:cubicBezTo>
                  <a:cubicBezTo>
                    <a:pt x="75" y="151"/>
                    <a:pt x="73" y="153"/>
                    <a:pt x="71" y="153"/>
                  </a:cubicBezTo>
                  <a:cubicBezTo>
                    <a:pt x="68" y="153"/>
                    <a:pt x="66" y="151"/>
                    <a:pt x="66" y="148"/>
                  </a:cubicBezTo>
                  <a:close/>
                  <a:moveTo>
                    <a:pt x="232" y="116"/>
                  </a:moveTo>
                  <a:cubicBezTo>
                    <a:pt x="232" y="180"/>
                    <a:pt x="180" y="232"/>
                    <a:pt x="116" y="232"/>
                  </a:cubicBezTo>
                  <a:cubicBezTo>
                    <a:pt x="52" y="232"/>
                    <a:pt x="0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  <a:cubicBezTo>
                    <a:pt x="180" y="0"/>
                    <a:pt x="232" y="52"/>
                    <a:pt x="232" y="116"/>
                  </a:cubicBezTo>
                  <a:close/>
                  <a:moveTo>
                    <a:pt x="81" y="86"/>
                  </a:moveTo>
                  <a:cubicBezTo>
                    <a:pt x="43" y="86"/>
                    <a:pt x="43" y="86"/>
                    <a:pt x="43" y="86"/>
                  </a:cubicBezTo>
                  <a:cubicBezTo>
                    <a:pt x="43" y="160"/>
                    <a:pt x="43" y="160"/>
                    <a:pt x="43" y="160"/>
                  </a:cubicBezTo>
                  <a:cubicBezTo>
                    <a:pt x="81" y="160"/>
                    <a:pt x="81" y="160"/>
                    <a:pt x="81" y="160"/>
                  </a:cubicBezTo>
                  <a:lnTo>
                    <a:pt x="81" y="86"/>
                  </a:lnTo>
                  <a:close/>
                  <a:moveTo>
                    <a:pt x="146" y="149"/>
                  </a:moveTo>
                  <a:cubicBezTo>
                    <a:pt x="144" y="147"/>
                    <a:pt x="143" y="144"/>
                    <a:pt x="143" y="141"/>
                  </a:cubicBezTo>
                  <a:cubicBezTo>
                    <a:pt x="143" y="137"/>
                    <a:pt x="144" y="134"/>
                    <a:pt x="147" y="131"/>
                  </a:cubicBezTo>
                  <a:cubicBezTo>
                    <a:pt x="146" y="129"/>
                    <a:pt x="145" y="127"/>
                    <a:pt x="145" y="125"/>
                  </a:cubicBezTo>
                  <a:cubicBezTo>
                    <a:pt x="145" y="121"/>
                    <a:pt x="147" y="118"/>
                    <a:pt x="150" y="115"/>
                  </a:cubicBezTo>
                  <a:cubicBezTo>
                    <a:pt x="149" y="114"/>
                    <a:pt x="148" y="111"/>
                    <a:pt x="148" y="109"/>
                  </a:cubicBezTo>
                  <a:cubicBezTo>
                    <a:pt x="148" y="107"/>
                    <a:pt x="149" y="105"/>
                    <a:pt x="150" y="103"/>
                  </a:cubicBezTo>
                  <a:cubicBezTo>
                    <a:pt x="147" y="101"/>
                    <a:pt x="145" y="97"/>
                    <a:pt x="145" y="93"/>
                  </a:cubicBezTo>
                  <a:cubicBezTo>
                    <a:pt x="145" y="90"/>
                    <a:pt x="146" y="88"/>
                    <a:pt x="148" y="86"/>
                  </a:cubicBezTo>
                  <a:cubicBezTo>
                    <a:pt x="147" y="87"/>
                    <a:pt x="145" y="88"/>
                    <a:pt x="145" y="89"/>
                  </a:cubicBezTo>
                  <a:cubicBezTo>
                    <a:pt x="141" y="96"/>
                    <a:pt x="142" y="102"/>
                    <a:pt x="141" y="109"/>
                  </a:cubicBezTo>
                  <a:cubicBezTo>
                    <a:pt x="139" y="115"/>
                    <a:pt x="132" y="120"/>
                    <a:pt x="132" y="120"/>
                  </a:cubicBezTo>
                  <a:cubicBezTo>
                    <a:pt x="132" y="120"/>
                    <a:pt x="137" y="113"/>
                    <a:pt x="138" y="104"/>
                  </a:cubicBezTo>
                  <a:cubicBezTo>
                    <a:pt x="138" y="98"/>
                    <a:pt x="137" y="93"/>
                    <a:pt x="138" y="86"/>
                  </a:cubicBezTo>
                  <a:cubicBezTo>
                    <a:pt x="139" y="83"/>
                    <a:pt x="146" y="67"/>
                    <a:pt x="147" y="59"/>
                  </a:cubicBezTo>
                  <a:cubicBezTo>
                    <a:pt x="147" y="51"/>
                    <a:pt x="147" y="43"/>
                    <a:pt x="139" y="40"/>
                  </a:cubicBezTo>
                  <a:cubicBezTo>
                    <a:pt x="132" y="38"/>
                    <a:pt x="133" y="49"/>
                    <a:pt x="131" y="53"/>
                  </a:cubicBezTo>
                  <a:cubicBezTo>
                    <a:pt x="127" y="64"/>
                    <a:pt x="120" y="68"/>
                    <a:pt x="116" y="73"/>
                  </a:cubicBezTo>
                  <a:cubicBezTo>
                    <a:pt x="113" y="77"/>
                    <a:pt x="107" y="84"/>
                    <a:pt x="101" y="89"/>
                  </a:cubicBezTo>
                  <a:cubicBezTo>
                    <a:pt x="96" y="92"/>
                    <a:pt x="89" y="91"/>
                    <a:pt x="86" y="91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95" y="144"/>
                    <a:pt x="95" y="144"/>
                    <a:pt x="95" y="144"/>
                  </a:cubicBezTo>
                  <a:cubicBezTo>
                    <a:pt x="98" y="144"/>
                    <a:pt x="103" y="147"/>
                    <a:pt x="105" y="147"/>
                  </a:cubicBezTo>
                  <a:cubicBezTo>
                    <a:pt x="108" y="147"/>
                    <a:pt x="109" y="145"/>
                    <a:pt x="113" y="145"/>
                  </a:cubicBezTo>
                  <a:cubicBezTo>
                    <a:pt x="117" y="145"/>
                    <a:pt x="129" y="149"/>
                    <a:pt x="134" y="149"/>
                  </a:cubicBezTo>
                  <a:lnTo>
                    <a:pt x="146" y="149"/>
                  </a:lnTo>
                  <a:close/>
                  <a:moveTo>
                    <a:pt x="189" y="109"/>
                  </a:moveTo>
                  <a:cubicBezTo>
                    <a:pt x="189" y="105"/>
                    <a:pt x="185" y="101"/>
                    <a:pt x="180" y="101"/>
                  </a:cubicBezTo>
                  <a:cubicBezTo>
                    <a:pt x="176" y="101"/>
                    <a:pt x="176" y="101"/>
                    <a:pt x="176" y="101"/>
                  </a:cubicBezTo>
                  <a:cubicBezTo>
                    <a:pt x="180" y="100"/>
                    <a:pt x="183" y="97"/>
                    <a:pt x="183" y="93"/>
                  </a:cubicBezTo>
                  <a:cubicBezTo>
                    <a:pt x="183" y="89"/>
                    <a:pt x="179" y="85"/>
                    <a:pt x="175" y="85"/>
                  </a:cubicBezTo>
                  <a:cubicBezTo>
                    <a:pt x="158" y="85"/>
                    <a:pt x="158" y="85"/>
                    <a:pt x="158" y="85"/>
                  </a:cubicBezTo>
                  <a:cubicBezTo>
                    <a:pt x="153" y="85"/>
                    <a:pt x="150" y="89"/>
                    <a:pt x="150" y="93"/>
                  </a:cubicBezTo>
                  <a:cubicBezTo>
                    <a:pt x="150" y="98"/>
                    <a:pt x="154" y="101"/>
                    <a:pt x="158" y="101"/>
                  </a:cubicBezTo>
                  <a:cubicBezTo>
                    <a:pt x="160" y="101"/>
                    <a:pt x="160" y="101"/>
                    <a:pt x="160" y="101"/>
                  </a:cubicBezTo>
                  <a:cubicBezTo>
                    <a:pt x="156" y="102"/>
                    <a:pt x="153" y="105"/>
                    <a:pt x="153" y="109"/>
                  </a:cubicBezTo>
                  <a:cubicBezTo>
                    <a:pt x="153" y="113"/>
                    <a:pt x="156" y="116"/>
                    <a:pt x="160" y="117"/>
                  </a:cubicBezTo>
                  <a:cubicBezTo>
                    <a:pt x="158" y="117"/>
                    <a:pt x="158" y="117"/>
                    <a:pt x="158" y="117"/>
                  </a:cubicBezTo>
                  <a:cubicBezTo>
                    <a:pt x="154" y="117"/>
                    <a:pt x="150" y="121"/>
                    <a:pt x="150" y="125"/>
                  </a:cubicBezTo>
                  <a:cubicBezTo>
                    <a:pt x="150" y="129"/>
                    <a:pt x="153" y="132"/>
                    <a:pt x="157" y="133"/>
                  </a:cubicBezTo>
                  <a:cubicBezTo>
                    <a:pt x="156" y="133"/>
                    <a:pt x="156" y="133"/>
                    <a:pt x="156" y="133"/>
                  </a:cubicBezTo>
                  <a:cubicBezTo>
                    <a:pt x="151" y="133"/>
                    <a:pt x="147" y="136"/>
                    <a:pt x="147" y="141"/>
                  </a:cubicBezTo>
                  <a:cubicBezTo>
                    <a:pt x="147" y="145"/>
                    <a:pt x="151" y="149"/>
                    <a:pt x="156" y="149"/>
                  </a:cubicBezTo>
                  <a:cubicBezTo>
                    <a:pt x="164" y="149"/>
                    <a:pt x="164" y="149"/>
                    <a:pt x="164" y="149"/>
                  </a:cubicBezTo>
                  <a:cubicBezTo>
                    <a:pt x="172" y="149"/>
                    <a:pt x="172" y="149"/>
                    <a:pt x="172" y="149"/>
                  </a:cubicBezTo>
                  <a:cubicBezTo>
                    <a:pt x="177" y="149"/>
                    <a:pt x="181" y="145"/>
                    <a:pt x="181" y="141"/>
                  </a:cubicBezTo>
                  <a:cubicBezTo>
                    <a:pt x="181" y="137"/>
                    <a:pt x="178" y="134"/>
                    <a:pt x="174" y="133"/>
                  </a:cubicBezTo>
                  <a:cubicBezTo>
                    <a:pt x="178" y="133"/>
                    <a:pt x="178" y="133"/>
                    <a:pt x="178" y="133"/>
                  </a:cubicBezTo>
                  <a:cubicBezTo>
                    <a:pt x="183" y="133"/>
                    <a:pt x="186" y="129"/>
                    <a:pt x="186" y="125"/>
                  </a:cubicBezTo>
                  <a:cubicBezTo>
                    <a:pt x="186" y="121"/>
                    <a:pt x="183" y="118"/>
                    <a:pt x="180" y="117"/>
                  </a:cubicBezTo>
                  <a:cubicBezTo>
                    <a:pt x="180" y="117"/>
                    <a:pt x="180" y="117"/>
                    <a:pt x="180" y="117"/>
                  </a:cubicBezTo>
                  <a:cubicBezTo>
                    <a:pt x="185" y="117"/>
                    <a:pt x="189" y="114"/>
                    <a:pt x="189" y="10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Bold"/>
                <a:ea typeface="+mn-ea"/>
                <a:cs typeface="+mn-cs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47819C19-A20D-4AD1-B017-7DE793A8F712}"/>
              </a:ext>
            </a:extLst>
          </p:cNvPr>
          <p:cNvGrpSpPr/>
          <p:nvPr/>
        </p:nvGrpSpPr>
        <p:grpSpPr>
          <a:xfrm>
            <a:off x="8659151" y="1643278"/>
            <a:ext cx="2080316" cy="2675664"/>
            <a:chOff x="3566451" y="1714501"/>
            <a:chExt cx="2080316" cy="2675664"/>
          </a:xfrm>
        </p:grpSpPr>
        <p:sp>
          <p:nvSpPr>
            <p:cNvPr id="31" name="Rounded Rectangle 7">
              <a:extLst>
                <a:ext uri="{FF2B5EF4-FFF2-40B4-BE49-F238E27FC236}">
                  <a16:creationId xmlns:a16="http://schemas.microsoft.com/office/drawing/2014/main" id="{FFA96373-3058-4902-872D-E7C46A228FA4}"/>
                </a:ext>
              </a:extLst>
            </p:cNvPr>
            <p:cNvSpPr/>
            <p:nvPr/>
          </p:nvSpPr>
          <p:spPr>
            <a:xfrm>
              <a:off x="3566451" y="1714501"/>
              <a:ext cx="2080316" cy="2675664"/>
            </a:xfrm>
            <a:prstGeom prst="roundRect">
              <a:avLst>
                <a:gd name="adj" fmla="val 2738"/>
              </a:avLst>
            </a:prstGeom>
            <a:noFill/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 Bold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FCD2825-DE9D-4790-8FA3-BEB7DA0C83FF}"/>
                </a:ext>
              </a:extLst>
            </p:cNvPr>
            <p:cNvSpPr/>
            <p:nvPr/>
          </p:nvSpPr>
          <p:spPr>
            <a:xfrm>
              <a:off x="3730640" y="2394749"/>
              <a:ext cx="1751936" cy="1657826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73545">
                      <a:lumMod val="75000"/>
                    </a:srgbClr>
                  </a:solidFill>
                  <a:effectLst/>
                  <a:uLnTx/>
                  <a:uFillTx/>
                  <a:latin typeface="Gotham"/>
                  <a:ea typeface="Open Sans" panose="020B0606030504020204" pitchFamily="34" charset="0"/>
                  <a:cs typeface="Open Sans" panose="020B0606030504020204" pitchFamily="34" charset="0"/>
                </a:rPr>
                <a:t>LOREM IPSUM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373545">
                    <a:lumMod val="75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373545">
                      <a:lumMod val="75000"/>
                    </a:srgbClr>
                  </a:solidFill>
                  <a:effectLst/>
                  <a:uLnTx/>
                  <a:uFillTx/>
                  <a:latin typeface="Oswald Regular" panose="02000503000000000000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 amet, </a:t>
              </a:r>
              <a:r>
                <a:rPr kumimoji="0" lang="en-US" sz="900" b="0" i="0" u="none" strike="noStrike" kern="1200" cap="none" spc="0" normalizeH="0" baseline="0" noProof="0" err="1">
                  <a:ln>
                    <a:noFill/>
                  </a:ln>
                  <a:solidFill>
                    <a:srgbClr val="373545">
                      <a:lumMod val="75000"/>
                    </a:srgbClr>
                  </a:solidFill>
                  <a:effectLst/>
                  <a:uLnTx/>
                  <a:uFillTx/>
                  <a:latin typeface="Oswald Regular" panose="02000503000000000000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consectetuer</a:t>
              </a: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373545">
                      <a:lumMod val="75000"/>
                    </a:srgbClr>
                  </a:solidFill>
                  <a:effectLst/>
                  <a:uLnTx/>
                  <a:uFillTx/>
                  <a:latin typeface="Oswald Regular" panose="02000503000000000000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adipiscing elit. Maecenas porttitor congue massa. Fusce posuere, magna sed pulvinar ultricies, purus lectus malesuada libero, sit amet commodo magna eros quis urna.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373545">
                    <a:lumMod val="75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3" name="TextBox 9">
              <a:extLst>
                <a:ext uri="{FF2B5EF4-FFF2-40B4-BE49-F238E27FC236}">
                  <a16:creationId xmlns:a16="http://schemas.microsoft.com/office/drawing/2014/main" id="{5CDB8688-982B-47AE-9A5C-8503529DC4C8}"/>
                </a:ext>
              </a:extLst>
            </p:cNvPr>
            <p:cNvSpPr txBox="1"/>
            <p:nvPr/>
          </p:nvSpPr>
          <p:spPr>
            <a:xfrm>
              <a:off x="4238894" y="4052575"/>
              <a:ext cx="771255" cy="195798"/>
            </a:xfrm>
            <a:prstGeom prst="roundRect">
              <a:avLst/>
            </a:prstGeom>
            <a:solidFill>
              <a:schemeClr val="tx2"/>
            </a:solidFill>
          </p:spPr>
          <p:txBody>
            <a:bodyPr wrap="square" lIns="68580" tIns="34290" rIns="68580" bIns="3429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"/>
                  <a:ea typeface="Open Sans" panose="020B0606030504020204" pitchFamily="34" charset="0"/>
                  <a:cs typeface="Open Sans" panose="020B0606030504020204" pitchFamily="34" charset="0"/>
                </a:rPr>
                <a:t>BÉNÉFICES</a:t>
              </a:r>
            </a:p>
          </p:txBody>
        </p:sp>
        <p:sp>
          <p:nvSpPr>
            <p:cNvPr id="34" name="Freeform 110">
              <a:extLst>
                <a:ext uri="{FF2B5EF4-FFF2-40B4-BE49-F238E27FC236}">
                  <a16:creationId xmlns:a16="http://schemas.microsoft.com/office/drawing/2014/main" id="{52B8BF31-B278-4EF8-AD5B-079EFFDB57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69470" y="1896301"/>
              <a:ext cx="474276" cy="476007"/>
            </a:xfrm>
            <a:custGeom>
              <a:avLst/>
              <a:gdLst>
                <a:gd name="T0" fmla="*/ 71 w 232"/>
                <a:gd name="T1" fmla="*/ 144 h 232"/>
                <a:gd name="T2" fmla="*/ 71 w 232"/>
                <a:gd name="T3" fmla="*/ 153 h 232"/>
                <a:gd name="T4" fmla="*/ 232 w 232"/>
                <a:gd name="T5" fmla="*/ 116 h 232"/>
                <a:gd name="T6" fmla="*/ 0 w 232"/>
                <a:gd name="T7" fmla="*/ 116 h 232"/>
                <a:gd name="T8" fmla="*/ 232 w 232"/>
                <a:gd name="T9" fmla="*/ 116 h 232"/>
                <a:gd name="T10" fmla="*/ 43 w 232"/>
                <a:gd name="T11" fmla="*/ 86 h 232"/>
                <a:gd name="T12" fmla="*/ 81 w 232"/>
                <a:gd name="T13" fmla="*/ 160 h 232"/>
                <a:gd name="T14" fmla="*/ 146 w 232"/>
                <a:gd name="T15" fmla="*/ 149 h 232"/>
                <a:gd name="T16" fmla="*/ 147 w 232"/>
                <a:gd name="T17" fmla="*/ 131 h 232"/>
                <a:gd name="T18" fmla="*/ 150 w 232"/>
                <a:gd name="T19" fmla="*/ 115 h 232"/>
                <a:gd name="T20" fmla="*/ 150 w 232"/>
                <a:gd name="T21" fmla="*/ 103 h 232"/>
                <a:gd name="T22" fmla="*/ 148 w 232"/>
                <a:gd name="T23" fmla="*/ 86 h 232"/>
                <a:gd name="T24" fmla="*/ 141 w 232"/>
                <a:gd name="T25" fmla="*/ 109 h 232"/>
                <a:gd name="T26" fmla="*/ 138 w 232"/>
                <a:gd name="T27" fmla="*/ 104 h 232"/>
                <a:gd name="T28" fmla="*/ 147 w 232"/>
                <a:gd name="T29" fmla="*/ 59 h 232"/>
                <a:gd name="T30" fmla="*/ 131 w 232"/>
                <a:gd name="T31" fmla="*/ 53 h 232"/>
                <a:gd name="T32" fmla="*/ 101 w 232"/>
                <a:gd name="T33" fmla="*/ 89 h 232"/>
                <a:gd name="T34" fmla="*/ 86 w 232"/>
                <a:gd name="T35" fmla="*/ 144 h 232"/>
                <a:gd name="T36" fmla="*/ 105 w 232"/>
                <a:gd name="T37" fmla="*/ 147 h 232"/>
                <a:gd name="T38" fmla="*/ 134 w 232"/>
                <a:gd name="T39" fmla="*/ 149 h 232"/>
                <a:gd name="T40" fmla="*/ 189 w 232"/>
                <a:gd name="T41" fmla="*/ 109 h 232"/>
                <a:gd name="T42" fmla="*/ 176 w 232"/>
                <a:gd name="T43" fmla="*/ 101 h 232"/>
                <a:gd name="T44" fmla="*/ 175 w 232"/>
                <a:gd name="T45" fmla="*/ 85 h 232"/>
                <a:gd name="T46" fmla="*/ 150 w 232"/>
                <a:gd name="T47" fmla="*/ 93 h 232"/>
                <a:gd name="T48" fmla="*/ 160 w 232"/>
                <a:gd name="T49" fmla="*/ 101 h 232"/>
                <a:gd name="T50" fmla="*/ 160 w 232"/>
                <a:gd name="T51" fmla="*/ 117 h 232"/>
                <a:gd name="T52" fmla="*/ 150 w 232"/>
                <a:gd name="T53" fmla="*/ 125 h 232"/>
                <a:gd name="T54" fmla="*/ 156 w 232"/>
                <a:gd name="T55" fmla="*/ 133 h 232"/>
                <a:gd name="T56" fmla="*/ 156 w 232"/>
                <a:gd name="T57" fmla="*/ 149 h 232"/>
                <a:gd name="T58" fmla="*/ 172 w 232"/>
                <a:gd name="T59" fmla="*/ 149 h 232"/>
                <a:gd name="T60" fmla="*/ 174 w 232"/>
                <a:gd name="T61" fmla="*/ 133 h 232"/>
                <a:gd name="T62" fmla="*/ 186 w 232"/>
                <a:gd name="T63" fmla="*/ 125 h 232"/>
                <a:gd name="T64" fmla="*/ 180 w 232"/>
                <a:gd name="T65" fmla="*/ 117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32" h="232">
                  <a:moveTo>
                    <a:pt x="66" y="148"/>
                  </a:moveTo>
                  <a:cubicBezTo>
                    <a:pt x="66" y="146"/>
                    <a:pt x="68" y="144"/>
                    <a:pt x="71" y="144"/>
                  </a:cubicBezTo>
                  <a:cubicBezTo>
                    <a:pt x="73" y="144"/>
                    <a:pt x="75" y="146"/>
                    <a:pt x="75" y="148"/>
                  </a:cubicBezTo>
                  <a:cubicBezTo>
                    <a:pt x="75" y="151"/>
                    <a:pt x="73" y="153"/>
                    <a:pt x="71" y="153"/>
                  </a:cubicBezTo>
                  <a:cubicBezTo>
                    <a:pt x="68" y="153"/>
                    <a:pt x="66" y="151"/>
                    <a:pt x="66" y="148"/>
                  </a:cubicBezTo>
                  <a:close/>
                  <a:moveTo>
                    <a:pt x="232" y="116"/>
                  </a:moveTo>
                  <a:cubicBezTo>
                    <a:pt x="232" y="180"/>
                    <a:pt x="180" y="232"/>
                    <a:pt x="116" y="232"/>
                  </a:cubicBezTo>
                  <a:cubicBezTo>
                    <a:pt x="52" y="232"/>
                    <a:pt x="0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  <a:cubicBezTo>
                    <a:pt x="180" y="0"/>
                    <a:pt x="232" y="52"/>
                    <a:pt x="232" y="116"/>
                  </a:cubicBezTo>
                  <a:close/>
                  <a:moveTo>
                    <a:pt x="81" y="86"/>
                  </a:moveTo>
                  <a:cubicBezTo>
                    <a:pt x="43" y="86"/>
                    <a:pt x="43" y="86"/>
                    <a:pt x="43" y="86"/>
                  </a:cubicBezTo>
                  <a:cubicBezTo>
                    <a:pt x="43" y="160"/>
                    <a:pt x="43" y="160"/>
                    <a:pt x="43" y="160"/>
                  </a:cubicBezTo>
                  <a:cubicBezTo>
                    <a:pt x="81" y="160"/>
                    <a:pt x="81" y="160"/>
                    <a:pt x="81" y="160"/>
                  </a:cubicBezTo>
                  <a:lnTo>
                    <a:pt x="81" y="86"/>
                  </a:lnTo>
                  <a:close/>
                  <a:moveTo>
                    <a:pt x="146" y="149"/>
                  </a:moveTo>
                  <a:cubicBezTo>
                    <a:pt x="144" y="147"/>
                    <a:pt x="143" y="144"/>
                    <a:pt x="143" y="141"/>
                  </a:cubicBezTo>
                  <a:cubicBezTo>
                    <a:pt x="143" y="137"/>
                    <a:pt x="144" y="134"/>
                    <a:pt x="147" y="131"/>
                  </a:cubicBezTo>
                  <a:cubicBezTo>
                    <a:pt x="146" y="129"/>
                    <a:pt x="145" y="127"/>
                    <a:pt x="145" y="125"/>
                  </a:cubicBezTo>
                  <a:cubicBezTo>
                    <a:pt x="145" y="121"/>
                    <a:pt x="147" y="118"/>
                    <a:pt x="150" y="115"/>
                  </a:cubicBezTo>
                  <a:cubicBezTo>
                    <a:pt x="149" y="114"/>
                    <a:pt x="148" y="111"/>
                    <a:pt x="148" y="109"/>
                  </a:cubicBezTo>
                  <a:cubicBezTo>
                    <a:pt x="148" y="107"/>
                    <a:pt x="149" y="105"/>
                    <a:pt x="150" y="103"/>
                  </a:cubicBezTo>
                  <a:cubicBezTo>
                    <a:pt x="147" y="101"/>
                    <a:pt x="145" y="97"/>
                    <a:pt x="145" y="93"/>
                  </a:cubicBezTo>
                  <a:cubicBezTo>
                    <a:pt x="145" y="90"/>
                    <a:pt x="146" y="88"/>
                    <a:pt x="148" y="86"/>
                  </a:cubicBezTo>
                  <a:cubicBezTo>
                    <a:pt x="147" y="87"/>
                    <a:pt x="145" y="88"/>
                    <a:pt x="145" y="89"/>
                  </a:cubicBezTo>
                  <a:cubicBezTo>
                    <a:pt x="141" y="96"/>
                    <a:pt x="142" y="102"/>
                    <a:pt x="141" y="109"/>
                  </a:cubicBezTo>
                  <a:cubicBezTo>
                    <a:pt x="139" y="115"/>
                    <a:pt x="132" y="120"/>
                    <a:pt x="132" y="120"/>
                  </a:cubicBezTo>
                  <a:cubicBezTo>
                    <a:pt x="132" y="120"/>
                    <a:pt x="137" y="113"/>
                    <a:pt x="138" y="104"/>
                  </a:cubicBezTo>
                  <a:cubicBezTo>
                    <a:pt x="138" y="98"/>
                    <a:pt x="137" y="93"/>
                    <a:pt x="138" y="86"/>
                  </a:cubicBezTo>
                  <a:cubicBezTo>
                    <a:pt x="139" y="83"/>
                    <a:pt x="146" y="67"/>
                    <a:pt x="147" y="59"/>
                  </a:cubicBezTo>
                  <a:cubicBezTo>
                    <a:pt x="147" y="51"/>
                    <a:pt x="147" y="43"/>
                    <a:pt x="139" y="40"/>
                  </a:cubicBezTo>
                  <a:cubicBezTo>
                    <a:pt x="132" y="38"/>
                    <a:pt x="133" y="49"/>
                    <a:pt x="131" y="53"/>
                  </a:cubicBezTo>
                  <a:cubicBezTo>
                    <a:pt x="127" y="64"/>
                    <a:pt x="120" y="68"/>
                    <a:pt x="116" y="73"/>
                  </a:cubicBezTo>
                  <a:cubicBezTo>
                    <a:pt x="113" y="77"/>
                    <a:pt x="107" y="84"/>
                    <a:pt x="101" y="89"/>
                  </a:cubicBezTo>
                  <a:cubicBezTo>
                    <a:pt x="96" y="92"/>
                    <a:pt x="89" y="91"/>
                    <a:pt x="86" y="91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95" y="144"/>
                    <a:pt x="95" y="144"/>
                    <a:pt x="95" y="144"/>
                  </a:cubicBezTo>
                  <a:cubicBezTo>
                    <a:pt x="98" y="144"/>
                    <a:pt x="103" y="147"/>
                    <a:pt x="105" y="147"/>
                  </a:cubicBezTo>
                  <a:cubicBezTo>
                    <a:pt x="108" y="147"/>
                    <a:pt x="109" y="145"/>
                    <a:pt x="113" y="145"/>
                  </a:cubicBezTo>
                  <a:cubicBezTo>
                    <a:pt x="117" y="145"/>
                    <a:pt x="129" y="149"/>
                    <a:pt x="134" y="149"/>
                  </a:cubicBezTo>
                  <a:lnTo>
                    <a:pt x="146" y="149"/>
                  </a:lnTo>
                  <a:close/>
                  <a:moveTo>
                    <a:pt x="189" y="109"/>
                  </a:moveTo>
                  <a:cubicBezTo>
                    <a:pt x="189" y="105"/>
                    <a:pt x="185" y="101"/>
                    <a:pt x="180" y="101"/>
                  </a:cubicBezTo>
                  <a:cubicBezTo>
                    <a:pt x="176" y="101"/>
                    <a:pt x="176" y="101"/>
                    <a:pt x="176" y="101"/>
                  </a:cubicBezTo>
                  <a:cubicBezTo>
                    <a:pt x="180" y="100"/>
                    <a:pt x="183" y="97"/>
                    <a:pt x="183" y="93"/>
                  </a:cubicBezTo>
                  <a:cubicBezTo>
                    <a:pt x="183" y="89"/>
                    <a:pt x="179" y="85"/>
                    <a:pt x="175" y="85"/>
                  </a:cubicBezTo>
                  <a:cubicBezTo>
                    <a:pt x="158" y="85"/>
                    <a:pt x="158" y="85"/>
                    <a:pt x="158" y="85"/>
                  </a:cubicBezTo>
                  <a:cubicBezTo>
                    <a:pt x="153" y="85"/>
                    <a:pt x="150" y="89"/>
                    <a:pt x="150" y="93"/>
                  </a:cubicBezTo>
                  <a:cubicBezTo>
                    <a:pt x="150" y="98"/>
                    <a:pt x="154" y="101"/>
                    <a:pt x="158" y="101"/>
                  </a:cubicBezTo>
                  <a:cubicBezTo>
                    <a:pt x="160" y="101"/>
                    <a:pt x="160" y="101"/>
                    <a:pt x="160" y="101"/>
                  </a:cubicBezTo>
                  <a:cubicBezTo>
                    <a:pt x="156" y="102"/>
                    <a:pt x="153" y="105"/>
                    <a:pt x="153" y="109"/>
                  </a:cubicBezTo>
                  <a:cubicBezTo>
                    <a:pt x="153" y="113"/>
                    <a:pt x="156" y="116"/>
                    <a:pt x="160" y="117"/>
                  </a:cubicBezTo>
                  <a:cubicBezTo>
                    <a:pt x="158" y="117"/>
                    <a:pt x="158" y="117"/>
                    <a:pt x="158" y="117"/>
                  </a:cubicBezTo>
                  <a:cubicBezTo>
                    <a:pt x="154" y="117"/>
                    <a:pt x="150" y="121"/>
                    <a:pt x="150" y="125"/>
                  </a:cubicBezTo>
                  <a:cubicBezTo>
                    <a:pt x="150" y="129"/>
                    <a:pt x="153" y="132"/>
                    <a:pt x="157" y="133"/>
                  </a:cubicBezTo>
                  <a:cubicBezTo>
                    <a:pt x="156" y="133"/>
                    <a:pt x="156" y="133"/>
                    <a:pt x="156" y="133"/>
                  </a:cubicBezTo>
                  <a:cubicBezTo>
                    <a:pt x="151" y="133"/>
                    <a:pt x="147" y="136"/>
                    <a:pt x="147" y="141"/>
                  </a:cubicBezTo>
                  <a:cubicBezTo>
                    <a:pt x="147" y="145"/>
                    <a:pt x="151" y="149"/>
                    <a:pt x="156" y="149"/>
                  </a:cubicBezTo>
                  <a:cubicBezTo>
                    <a:pt x="164" y="149"/>
                    <a:pt x="164" y="149"/>
                    <a:pt x="164" y="149"/>
                  </a:cubicBezTo>
                  <a:cubicBezTo>
                    <a:pt x="172" y="149"/>
                    <a:pt x="172" y="149"/>
                    <a:pt x="172" y="149"/>
                  </a:cubicBezTo>
                  <a:cubicBezTo>
                    <a:pt x="177" y="149"/>
                    <a:pt x="181" y="145"/>
                    <a:pt x="181" y="141"/>
                  </a:cubicBezTo>
                  <a:cubicBezTo>
                    <a:pt x="181" y="137"/>
                    <a:pt x="178" y="134"/>
                    <a:pt x="174" y="133"/>
                  </a:cubicBezTo>
                  <a:cubicBezTo>
                    <a:pt x="178" y="133"/>
                    <a:pt x="178" y="133"/>
                    <a:pt x="178" y="133"/>
                  </a:cubicBezTo>
                  <a:cubicBezTo>
                    <a:pt x="183" y="133"/>
                    <a:pt x="186" y="129"/>
                    <a:pt x="186" y="125"/>
                  </a:cubicBezTo>
                  <a:cubicBezTo>
                    <a:pt x="186" y="121"/>
                    <a:pt x="183" y="118"/>
                    <a:pt x="180" y="117"/>
                  </a:cubicBezTo>
                  <a:cubicBezTo>
                    <a:pt x="180" y="117"/>
                    <a:pt x="180" y="117"/>
                    <a:pt x="180" y="117"/>
                  </a:cubicBezTo>
                  <a:cubicBezTo>
                    <a:pt x="185" y="117"/>
                    <a:pt x="189" y="114"/>
                    <a:pt x="189" y="10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Bold"/>
                <a:ea typeface="+mn-ea"/>
                <a:cs typeface="+mn-cs"/>
              </a:endParaRPr>
            </a:p>
          </p:txBody>
        </p:sp>
      </p:grpSp>
      <p:sp>
        <p:nvSpPr>
          <p:cNvPr id="10" name="Titre 9">
            <a:extLst>
              <a:ext uri="{FF2B5EF4-FFF2-40B4-BE49-F238E27FC236}">
                <a16:creationId xmlns:a16="http://schemas.microsoft.com/office/drawing/2014/main" id="{F0C30564-CA8E-2161-860E-A15B9B7F5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Loi de proximité</a:t>
            </a:r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1AC77F9-C5A0-C0F5-C098-153FB018E8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/>
              <a:t>La théorie gestalt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6209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F452CA-9ED4-48B1-9439-0CDE4BC9C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cap="all"/>
              <a:t>Loi de clôture et de proximité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92D99DC-FEEB-4C11-9619-4B811BA50F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381552"/>
            <a:ext cx="10514013" cy="286232"/>
          </a:xfrm>
        </p:spPr>
        <p:txBody>
          <a:bodyPr/>
          <a:lstStyle/>
          <a:p>
            <a:r>
              <a:rPr lang="fr-FR"/>
              <a:t>La théorie gestalt</a:t>
            </a:r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B6ADD8E-FBED-4194-A28F-0308EF0F5B88}"/>
              </a:ext>
            </a:extLst>
          </p:cNvPr>
          <p:cNvSpPr/>
          <p:nvPr/>
        </p:nvSpPr>
        <p:spPr>
          <a:xfrm>
            <a:off x="955420" y="4381022"/>
            <a:ext cx="2005015" cy="16307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160"/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8196007A-03B5-473B-89F6-12A1DFACA5A5}"/>
              </a:ext>
            </a:extLst>
          </p:cNvPr>
          <p:cNvGrpSpPr/>
          <p:nvPr/>
        </p:nvGrpSpPr>
        <p:grpSpPr>
          <a:xfrm>
            <a:off x="838200" y="1929328"/>
            <a:ext cx="10179024" cy="4066806"/>
            <a:chOff x="698500" y="1313237"/>
            <a:chExt cx="10391775" cy="4151804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800C626-7DB1-4549-9992-09D9CA43D639}"/>
                </a:ext>
              </a:extLst>
            </p:cNvPr>
            <p:cNvSpPr/>
            <p:nvPr/>
          </p:nvSpPr>
          <p:spPr>
            <a:xfrm>
              <a:off x="8401659" y="2364158"/>
              <a:ext cx="2414748" cy="31008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B8174051-F343-4C24-815A-104ADAB09C0B}"/>
                </a:ext>
              </a:extLst>
            </p:cNvPr>
            <p:cNvSpPr txBox="1"/>
            <p:nvPr/>
          </p:nvSpPr>
          <p:spPr>
            <a:xfrm>
              <a:off x="698500" y="1313237"/>
              <a:ext cx="10391775" cy="7729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cap="all">
                  <a:latin typeface="+mj-lt"/>
                </a:rPr>
                <a:t>Penser zoning</a:t>
              </a:r>
            </a:p>
            <a:p>
              <a:r>
                <a:rPr lang="fr-FR" sz="1920" cap="all">
                  <a:solidFill>
                    <a:schemeClr val="accent1"/>
                  </a:solidFill>
                  <a:latin typeface="+mj-lt"/>
                </a:rPr>
                <a:t>Structurer votre diapositive en </a:t>
              </a:r>
              <a:r>
                <a:rPr lang="fr-FR" sz="1920" cap="all">
                  <a:solidFill>
                    <a:schemeClr val="accent2"/>
                  </a:solidFill>
                  <a:latin typeface="+mj-lt"/>
                </a:rPr>
                <a:t>zones d’accroches | encarts</a:t>
              </a:r>
            </a:p>
          </p:txBody>
        </p: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2527915A-8D43-474A-A314-428C366F4F28}"/>
                </a:ext>
              </a:extLst>
            </p:cNvPr>
            <p:cNvSpPr txBox="1"/>
            <p:nvPr/>
          </p:nvSpPr>
          <p:spPr>
            <a:xfrm>
              <a:off x="8401661" y="3466064"/>
              <a:ext cx="2414748" cy="1451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FR" sz="1440">
                  <a:solidFill>
                    <a:schemeClr val="bg1"/>
                  </a:solidFill>
                </a:rPr>
                <a:t>Votre diapositive doit être organisée de façon à ce que le public, en balayant très rapidement votre écran, comprenne l’organisation de votre page. </a:t>
              </a:r>
            </a:p>
          </p:txBody>
        </p:sp>
      </p:grpSp>
      <p:pic>
        <p:nvPicPr>
          <p:cNvPr id="51" name="Graphique 50" descr="Signe pouce en haut avec un remplissage uni">
            <a:extLst>
              <a:ext uri="{FF2B5EF4-FFF2-40B4-BE49-F238E27FC236}">
                <a16:creationId xmlns:a16="http://schemas.microsoft.com/office/drawing/2014/main" id="{AA9A5DEB-4D30-4B59-AFF5-686C4B043E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41270" y="2927940"/>
            <a:ext cx="1097280" cy="1097280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B7E476BB-D9BE-46A1-B342-DD76DC49A1A0}"/>
              </a:ext>
            </a:extLst>
          </p:cNvPr>
          <p:cNvSpPr/>
          <p:nvPr/>
        </p:nvSpPr>
        <p:spPr>
          <a:xfrm>
            <a:off x="960729" y="2927940"/>
            <a:ext cx="1997050" cy="14530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16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2998E27-6868-4698-9BD9-CA0E724E226F}"/>
              </a:ext>
            </a:extLst>
          </p:cNvPr>
          <p:cNvSpPr/>
          <p:nvPr/>
        </p:nvSpPr>
        <p:spPr>
          <a:xfrm>
            <a:off x="3243072" y="2927939"/>
            <a:ext cx="4849978" cy="14416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160"/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354B997C-B657-438E-839C-3D4ACE42BE6F}"/>
              </a:ext>
            </a:extLst>
          </p:cNvPr>
          <p:cNvSpPr txBox="1"/>
          <p:nvPr/>
        </p:nvSpPr>
        <p:spPr>
          <a:xfrm>
            <a:off x="955419" y="2920382"/>
            <a:ext cx="1997050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280">
                <a:solidFill>
                  <a:schemeClr val="bg1"/>
                </a:solidFill>
                <a:latin typeface="+mj-lt"/>
              </a:rPr>
              <a:t>15%</a:t>
            </a:r>
            <a:endParaRPr lang="en-GB" sz="528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4B9E09CA-D24F-4DE1-BA31-8A64A8CB0C2D}"/>
              </a:ext>
            </a:extLst>
          </p:cNvPr>
          <p:cNvSpPr txBox="1"/>
          <p:nvPr/>
        </p:nvSpPr>
        <p:spPr>
          <a:xfrm>
            <a:off x="955419" y="3767226"/>
            <a:ext cx="199705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40">
                <a:solidFill>
                  <a:schemeClr val="bg1"/>
                </a:solidFill>
                <a:latin typeface="+mj-lt"/>
              </a:rPr>
              <a:t>LOREM IPSUM DOLOR</a:t>
            </a:r>
            <a:endParaRPr lang="en-GB" sz="144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63903A8F-07C8-4B4A-8C8E-021E195ECB73}"/>
              </a:ext>
            </a:extLst>
          </p:cNvPr>
          <p:cNvSpPr txBox="1"/>
          <p:nvPr/>
        </p:nvSpPr>
        <p:spPr>
          <a:xfrm>
            <a:off x="966039" y="4633168"/>
            <a:ext cx="1997050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20" dirty="0"/>
              <a:t>Lorem ipsum dolor sit amet, consectetuer adipiscing elit. Maecenas porttitor congue massa</a:t>
            </a:r>
            <a:r>
              <a:rPr lang="fr-FR" sz="1320"/>
              <a:t>. </a:t>
            </a:r>
            <a:endParaRPr lang="en-GB" sz="1320"/>
          </a:p>
        </p:txBody>
      </p:sp>
      <p:pic>
        <p:nvPicPr>
          <p:cNvPr id="59" name="Graphique 58" descr="Graphique à barres avec tendance à la hausse avec un remplissage uni">
            <a:extLst>
              <a:ext uri="{FF2B5EF4-FFF2-40B4-BE49-F238E27FC236}">
                <a16:creationId xmlns:a16="http://schemas.microsoft.com/office/drawing/2014/main" id="{AB38ABEE-A1D3-4353-A43C-41A9E1211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00690" y="3081086"/>
            <a:ext cx="1097280" cy="1097280"/>
          </a:xfrm>
          <a:prstGeom prst="rect">
            <a:avLst/>
          </a:prstGeom>
        </p:spPr>
      </p:pic>
      <p:sp>
        <p:nvSpPr>
          <p:cNvPr id="60" name="ZoneTexte 59">
            <a:extLst>
              <a:ext uri="{FF2B5EF4-FFF2-40B4-BE49-F238E27FC236}">
                <a16:creationId xmlns:a16="http://schemas.microsoft.com/office/drawing/2014/main" id="{8E4FDBDB-D232-408F-A541-F66B81F79BDF}"/>
              </a:ext>
            </a:extLst>
          </p:cNvPr>
          <p:cNvSpPr txBox="1"/>
          <p:nvPr/>
        </p:nvSpPr>
        <p:spPr>
          <a:xfrm>
            <a:off x="4397971" y="3130084"/>
            <a:ext cx="2216951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40">
                <a:solidFill>
                  <a:schemeClr val="bg1"/>
                </a:solidFill>
                <a:latin typeface="+mj-lt"/>
              </a:rPr>
              <a:t>LOREM IPSUM DOLOR</a:t>
            </a:r>
            <a:endParaRPr lang="en-GB" sz="144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995A6403-BB7C-4DF5-8E77-0F21793B754D}"/>
              </a:ext>
            </a:extLst>
          </p:cNvPr>
          <p:cNvSpPr txBox="1"/>
          <p:nvPr/>
        </p:nvSpPr>
        <p:spPr>
          <a:xfrm>
            <a:off x="4397971" y="3356058"/>
            <a:ext cx="3547122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60" dirty="0">
                <a:solidFill>
                  <a:schemeClr val="bg1"/>
                </a:solidFill>
              </a:rPr>
              <a:t>Lorem ipsum dolor sit amet, consectetuer adipiscing elit. Maecenas porttitor congue massa</a:t>
            </a:r>
            <a:r>
              <a:rPr lang="fr-FR" sz="1260">
                <a:solidFill>
                  <a:schemeClr val="bg1"/>
                </a:solidFill>
              </a:rPr>
              <a:t>. </a:t>
            </a:r>
            <a:endParaRPr lang="en-GB" sz="1260">
              <a:solidFill>
                <a:schemeClr val="bg1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DC05F16-25AB-471D-B0BA-4C2368BFDE6D}"/>
              </a:ext>
            </a:extLst>
          </p:cNvPr>
          <p:cNvGrpSpPr/>
          <p:nvPr/>
        </p:nvGrpSpPr>
        <p:grpSpPr>
          <a:xfrm>
            <a:off x="3243072" y="4334680"/>
            <a:ext cx="5115154" cy="2485759"/>
            <a:chOff x="698500" y="2460726"/>
            <a:chExt cx="4873752" cy="2368447"/>
          </a:xfrm>
        </p:grpSpPr>
        <p:sp>
          <p:nvSpPr>
            <p:cNvPr id="62" name="ZoneTexte 61">
              <a:extLst>
                <a:ext uri="{FF2B5EF4-FFF2-40B4-BE49-F238E27FC236}">
                  <a16:creationId xmlns:a16="http://schemas.microsoft.com/office/drawing/2014/main" id="{D97C9A2D-ADEF-477D-9267-D06B8308C173}"/>
                </a:ext>
              </a:extLst>
            </p:cNvPr>
            <p:cNvSpPr txBox="1"/>
            <p:nvPr/>
          </p:nvSpPr>
          <p:spPr>
            <a:xfrm>
              <a:off x="698500" y="2460726"/>
              <a:ext cx="1262285" cy="721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320">
                  <a:latin typeface="+mj-lt"/>
                </a:rPr>
                <a:t>45</a:t>
              </a:r>
              <a:endParaRPr lang="en-GB" sz="4320">
                <a:latin typeface="+mj-lt"/>
              </a:endParaRPr>
            </a:p>
          </p:txBody>
        </p: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7FE791C5-A3EB-4474-8336-20F101D239A6}"/>
                </a:ext>
              </a:extLst>
            </p:cNvPr>
            <p:cNvSpPr txBox="1"/>
            <p:nvPr/>
          </p:nvSpPr>
          <p:spPr>
            <a:xfrm>
              <a:off x="1751584" y="2568448"/>
              <a:ext cx="2377440" cy="272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60">
                  <a:latin typeface="+mj-lt"/>
                </a:rPr>
                <a:t>LOREM IPSUM DOLOR</a:t>
              </a:r>
              <a:endParaRPr lang="en-GB" sz="1260">
                <a:latin typeface="+mj-lt"/>
              </a:endParaRPr>
            </a:p>
          </p:txBody>
        </p:sp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DD6DF7A9-6AC8-427C-AB8B-A77D429F10BC}"/>
                </a:ext>
              </a:extLst>
            </p:cNvPr>
            <p:cNvSpPr txBox="1"/>
            <p:nvPr/>
          </p:nvSpPr>
          <p:spPr>
            <a:xfrm>
              <a:off x="1751584" y="2756759"/>
              <a:ext cx="3568006" cy="404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80" dirty="0"/>
                <a:t>Lorem ipsum dolor sit amet, consectetuer adipiscing elit. Maecenas porttitor congue massa</a:t>
              </a:r>
              <a:r>
                <a:rPr lang="fr-FR" sz="1080"/>
                <a:t>. </a:t>
              </a:r>
              <a:endParaRPr lang="en-GB" sz="1080"/>
            </a:p>
          </p:txBody>
        </p:sp>
        <p:cxnSp>
          <p:nvCxnSpPr>
            <p:cNvPr id="65" name="Connecteur droit 64">
              <a:extLst>
                <a:ext uri="{FF2B5EF4-FFF2-40B4-BE49-F238E27FC236}">
                  <a16:creationId xmlns:a16="http://schemas.microsoft.com/office/drawing/2014/main" id="{965D7656-F8E0-4BA3-A6C7-8C2CBA4CA697}"/>
                </a:ext>
              </a:extLst>
            </p:cNvPr>
            <p:cNvCxnSpPr>
              <a:cxnSpLocks/>
            </p:cNvCxnSpPr>
            <p:nvPr/>
          </p:nvCxnSpPr>
          <p:spPr>
            <a:xfrm>
              <a:off x="698500" y="3230167"/>
              <a:ext cx="4621091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ZoneTexte 65">
              <a:extLst>
                <a:ext uri="{FF2B5EF4-FFF2-40B4-BE49-F238E27FC236}">
                  <a16:creationId xmlns:a16="http://schemas.microsoft.com/office/drawing/2014/main" id="{2C566A58-4CFF-412D-848E-94C224701603}"/>
                </a:ext>
              </a:extLst>
            </p:cNvPr>
            <p:cNvSpPr txBox="1"/>
            <p:nvPr/>
          </p:nvSpPr>
          <p:spPr>
            <a:xfrm>
              <a:off x="698500" y="3260228"/>
              <a:ext cx="1262285" cy="721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320">
                  <a:latin typeface="+mj-lt"/>
                </a:rPr>
                <a:t>-5%</a:t>
              </a:r>
              <a:endParaRPr lang="en-GB" sz="4320">
                <a:latin typeface="+mj-lt"/>
              </a:endParaRPr>
            </a:p>
          </p:txBody>
        </p:sp>
        <p:sp>
          <p:nvSpPr>
            <p:cNvPr id="67" name="ZoneTexte 66">
              <a:extLst>
                <a:ext uri="{FF2B5EF4-FFF2-40B4-BE49-F238E27FC236}">
                  <a16:creationId xmlns:a16="http://schemas.microsoft.com/office/drawing/2014/main" id="{B9DDF2AD-7370-43CB-B96D-843924E9991F}"/>
                </a:ext>
              </a:extLst>
            </p:cNvPr>
            <p:cNvSpPr txBox="1"/>
            <p:nvPr/>
          </p:nvSpPr>
          <p:spPr>
            <a:xfrm>
              <a:off x="1751584" y="3367951"/>
              <a:ext cx="2377440" cy="272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60">
                  <a:latin typeface="+mj-lt"/>
                </a:rPr>
                <a:t>LOREM IPSUM DOLOR</a:t>
              </a:r>
              <a:endParaRPr lang="en-GB" sz="1260">
                <a:latin typeface="+mj-lt"/>
              </a:endParaRPr>
            </a:p>
          </p:txBody>
        </p:sp>
        <p:sp>
          <p:nvSpPr>
            <p:cNvPr id="68" name="ZoneTexte 67">
              <a:extLst>
                <a:ext uri="{FF2B5EF4-FFF2-40B4-BE49-F238E27FC236}">
                  <a16:creationId xmlns:a16="http://schemas.microsoft.com/office/drawing/2014/main" id="{2B05B91A-69D2-497D-8E38-85FECC05A72C}"/>
                </a:ext>
              </a:extLst>
            </p:cNvPr>
            <p:cNvSpPr txBox="1"/>
            <p:nvPr/>
          </p:nvSpPr>
          <p:spPr>
            <a:xfrm>
              <a:off x="1751584" y="3556262"/>
              <a:ext cx="3568006" cy="404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80" dirty="0"/>
                <a:t>Lorem ipsum dolor sit amet, consectetuer adipiscing elit. Maecenas porttitor congue massa</a:t>
              </a:r>
              <a:r>
                <a:rPr lang="fr-FR" sz="1080"/>
                <a:t>. </a:t>
              </a:r>
              <a:endParaRPr lang="en-GB" sz="1080"/>
            </a:p>
          </p:txBody>
        </p:sp>
        <p:cxnSp>
          <p:nvCxnSpPr>
            <p:cNvPr id="69" name="Connecteur droit 68">
              <a:extLst>
                <a:ext uri="{FF2B5EF4-FFF2-40B4-BE49-F238E27FC236}">
                  <a16:creationId xmlns:a16="http://schemas.microsoft.com/office/drawing/2014/main" id="{6CEB1B51-BF4C-4FB1-A663-24A493774387}"/>
                </a:ext>
              </a:extLst>
            </p:cNvPr>
            <p:cNvCxnSpPr>
              <a:cxnSpLocks/>
            </p:cNvCxnSpPr>
            <p:nvPr/>
          </p:nvCxnSpPr>
          <p:spPr>
            <a:xfrm>
              <a:off x="698500" y="4029671"/>
              <a:ext cx="4621091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72">
              <a:extLst>
                <a:ext uri="{FF2B5EF4-FFF2-40B4-BE49-F238E27FC236}">
                  <a16:creationId xmlns:a16="http://schemas.microsoft.com/office/drawing/2014/main" id="{9BF6435D-52A6-414D-90F6-2085005A605A}"/>
                </a:ext>
              </a:extLst>
            </p:cNvPr>
            <p:cNvCxnSpPr/>
            <p:nvPr/>
          </p:nvCxnSpPr>
          <p:spPr>
            <a:xfrm>
              <a:off x="698500" y="4829173"/>
              <a:ext cx="487375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96615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F452CA-9ED4-48B1-9439-0CDE4BC9C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914400"/>
            <a:r>
              <a:rPr lang="fr-FR" sz="2800" cap="all"/>
              <a:t>Loi de similarité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92D99DC-FEEB-4C11-9619-4B811BA50F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405790"/>
            <a:ext cx="10514014" cy="237757"/>
          </a:xfrm>
        </p:spPr>
        <p:txBody>
          <a:bodyPr/>
          <a:lstStyle/>
          <a:p>
            <a:r>
              <a:rPr lang="fr-FR" sz="1050"/>
              <a:t>La théorie gestalt</a:t>
            </a:r>
            <a:endParaRPr lang="en-GB" sz="105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F4C90FE7-28CE-4A2D-82F8-6AA7E309A7FD}"/>
              </a:ext>
            </a:extLst>
          </p:cNvPr>
          <p:cNvGrpSpPr/>
          <p:nvPr/>
        </p:nvGrpSpPr>
        <p:grpSpPr>
          <a:xfrm>
            <a:off x="838200" y="1929328"/>
            <a:ext cx="10179024" cy="4066806"/>
            <a:chOff x="698500" y="1313237"/>
            <a:chExt cx="10391775" cy="415180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6CBD01C-68B8-4526-83A4-730601AF41D2}"/>
                </a:ext>
              </a:extLst>
            </p:cNvPr>
            <p:cNvSpPr/>
            <p:nvPr/>
          </p:nvSpPr>
          <p:spPr>
            <a:xfrm>
              <a:off x="8401659" y="2364158"/>
              <a:ext cx="2414748" cy="310088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fr-FR" sz="2400">
                <a:solidFill>
                  <a:prstClr val="white"/>
                </a:solidFill>
                <a:latin typeface="Arial Narrow"/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2DF9AAFC-A557-4A5D-A2DA-B90A6DCE8C9B}"/>
                </a:ext>
              </a:extLst>
            </p:cNvPr>
            <p:cNvSpPr txBox="1"/>
            <p:nvPr/>
          </p:nvSpPr>
          <p:spPr>
            <a:xfrm>
              <a:off x="698500" y="1313237"/>
              <a:ext cx="10391775" cy="7729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97280"/>
              <a:r>
                <a:rPr lang="fr-FR" sz="2400" cap="all">
                  <a:solidFill>
                    <a:prstClr val="black"/>
                  </a:solidFill>
                  <a:latin typeface="Arial Narrow"/>
                </a:rPr>
                <a:t>Créer des repères visuels</a:t>
              </a:r>
            </a:p>
            <a:p>
              <a:pPr defTabSz="1097280"/>
              <a:r>
                <a:rPr lang="fr-FR" sz="1920" cap="all">
                  <a:solidFill>
                    <a:srgbClr val="7C9BA6"/>
                  </a:solidFill>
                  <a:latin typeface="Arial Narrow"/>
                </a:rPr>
                <a:t>Jouer sur la </a:t>
              </a:r>
              <a:r>
                <a:rPr lang="fr-FR" sz="1920" cap="all">
                  <a:solidFill>
                    <a:srgbClr val="BFAF99"/>
                  </a:solidFill>
                  <a:latin typeface="Arial Narrow"/>
                </a:rPr>
                <a:t>similarité de forme, de taille, de couleurs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0B8675E5-5103-42B6-ABE4-31BA809F4E87}"/>
                </a:ext>
              </a:extLst>
            </p:cNvPr>
            <p:cNvSpPr txBox="1"/>
            <p:nvPr/>
          </p:nvSpPr>
          <p:spPr>
            <a:xfrm>
              <a:off x="8401661" y="3466064"/>
              <a:ext cx="2414748" cy="1451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97280"/>
              <a:r>
                <a:rPr lang="fr-FR" sz="1440">
                  <a:solidFill>
                    <a:prstClr val="white"/>
                  </a:solidFill>
                  <a:latin typeface="Arial Narrow"/>
                </a:rPr>
                <a:t>Le cerveau associe des éléments qui sont similaires les uns aux autres. Ainsi, on a tendance à les percevoir comme appartenant à la même forme.</a:t>
              </a:r>
            </a:p>
            <a:p>
              <a:pPr defTabSz="1097280"/>
              <a:endParaRPr lang="fr-FR" sz="1440">
                <a:solidFill>
                  <a:prstClr val="white"/>
                </a:solidFill>
                <a:latin typeface="Arial Narrow"/>
              </a:endParaRPr>
            </a:p>
          </p:txBody>
        </p:sp>
      </p:grpSp>
      <p:pic>
        <p:nvPicPr>
          <p:cNvPr id="18" name="Graphique 17" descr="Signe pouce en haut avec un remplissage uni">
            <a:extLst>
              <a:ext uri="{FF2B5EF4-FFF2-40B4-BE49-F238E27FC236}">
                <a16:creationId xmlns:a16="http://schemas.microsoft.com/office/drawing/2014/main" id="{2F95AB7F-F30E-4487-BB91-509B382756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41270" y="2927940"/>
            <a:ext cx="1097280" cy="1097280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AE4820E-0DCF-4701-988F-46713B6CFCB1}"/>
              </a:ext>
            </a:extLst>
          </p:cNvPr>
          <p:cNvSpPr/>
          <p:nvPr/>
        </p:nvSpPr>
        <p:spPr>
          <a:xfrm>
            <a:off x="912959" y="2927940"/>
            <a:ext cx="1097280" cy="109728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r>
              <a:rPr lang="fr-FR" sz="3360">
                <a:solidFill>
                  <a:prstClr val="white"/>
                </a:solidFill>
                <a:latin typeface="Arial Narrow"/>
              </a:rPr>
              <a:t>15</a:t>
            </a:r>
            <a:endParaRPr lang="en-GB" sz="3360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F24AD053-840D-4413-86E0-2D57A9359BBA}"/>
              </a:ext>
            </a:extLst>
          </p:cNvPr>
          <p:cNvSpPr/>
          <p:nvPr/>
        </p:nvSpPr>
        <p:spPr>
          <a:xfrm>
            <a:off x="2387194" y="2927940"/>
            <a:ext cx="1097280" cy="109728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r>
              <a:rPr lang="fr-FR" sz="3360">
                <a:solidFill>
                  <a:prstClr val="white"/>
                </a:solidFill>
                <a:latin typeface="Arial Narrow"/>
              </a:rPr>
              <a:t>26%</a:t>
            </a:r>
            <a:endParaRPr lang="en-GB" sz="3360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F4E70AD8-B181-4250-8091-52491713D3BD}"/>
              </a:ext>
            </a:extLst>
          </p:cNvPr>
          <p:cNvSpPr/>
          <p:nvPr/>
        </p:nvSpPr>
        <p:spPr>
          <a:xfrm>
            <a:off x="3861428" y="2927940"/>
            <a:ext cx="1097280" cy="109728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GB" sz="2160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6D82CE0F-4372-42FB-8B76-5FAF8ABF098B}"/>
              </a:ext>
            </a:extLst>
          </p:cNvPr>
          <p:cNvSpPr/>
          <p:nvPr/>
        </p:nvSpPr>
        <p:spPr>
          <a:xfrm>
            <a:off x="5335663" y="2927940"/>
            <a:ext cx="1097280" cy="109728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GB" sz="2160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DCE862D6-1248-4DEB-8DF5-CE75EDE88A78}"/>
              </a:ext>
            </a:extLst>
          </p:cNvPr>
          <p:cNvSpPr/>
          <p:nvPr/>
        </p:nvSpPr>
        <p:spPr>
          <a:xfrm>
            <a:off x="6809898" y="2927940"/>
            <a:ext cx="1097280" cy="109728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GB" sz="2160">
              <a:solidFill>
                <a:prstClr val="white"/>
              </a:solidFill>
              <a:latin typeface="Arial Narrow"/>
            </a:endParaRPr>
          </a:p>
        </p:txBody>
      </p:sp>
      <p:grpSp>
        <p:nvGrpSpPr>
          <p:cNvPr id="28" name="Group 1296">
            <a:extLst>
              <a:ext uri="{FF2B5EF4-FFF2-40B4-BE49-F238E27FC236}">
                <a16:creationId xmlns:a16="http://schemas.microsoft.com/office/drawing/2014/main" id="{BAF9D0BA-0351-43BA-AFF0-C10F85CD4BFA}"/>
              </a:ext>
            </a:extLst>
          </p:cNvPr>
          <p:cNvGrpSpPr/>
          <p:nvPr/>
        </p:nvGrpSpPr>
        <p:grpSpPr>
          <a:xfrm>
            <a:off x="7057615" y="3126611"/>
            <a:ext cx="646171" cy="604778"/>
            <a:chOff x="1200150" y="2085975"/>
            <a:chExt cx="446088" cy="417513"/>
          </a:xfrm>
          <a:solidFill>
            <a:schemeClr val="bg1"/>
          </a:solidFill>
        </p:grpSpPr>
        <p:sp>
          <p:nvSpPr>
            <p:cNvPr id="29" name="Freeform 13">
              <a:extLst>
                <a:ext uri="{FF2B5EF4-FFF2-40B4-BE49-F238E27FC236}">
                  <a16:creationId xmlns:a16="http://schemas.microsoft.com/office/drawing/2014/main" id="{3B190B88-1D86-4A0C-B832-6BADBF2DB4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00150" y="2270125"/>
              <a:ext cx="446088" cy="233363"/>
            </a:xfrm>
            <a:custGeom>
              <a:avLst/>
              <a:gdLst>
                <a:gd name="T0" fmla="*/ 267 w 281"/>
                <a:gd name="T1" fmla="*/ 126 h 147"/>
                <a:gd name="T2" fmla="*/ 267 w 281"/>
                <a:gd name="T3" fmla="*/ 109 h 147"/>
                <a:gd name="T4" fmla="*/ 251 w 281"/>
                <a:gd name="T5" fmla="*/ 109 h 147"/>
                <a:gd name="T6" fmla="*/ 251 w 281"/>
                <a:gd name="T7" fmla="*/ 19 h 147"/>
                <a:gd name="T8" fmla="*/ 267 w 281"/>
                <a:gd name="T9" fmla="*/ 19 h 147"/>
                <a:gd name="T10" fmla="*/ 267 w 281"/>
                <a:gd name="T11" fmla="*/ 0 h 147"/>
                <a:gd name="T12" fmla="*/ 14 w 281"/>
                <a:gd name="T13" fmla="*/ 0 h 147"/>
                <a:gd name="T14" fmla="*/ 14 w 281"/>
                <a:gd name="T15" fmla="*/ 19 h 147"/>
                <a:gd name="T16" fmla="*/ 30 w 281"/>
                <a:gd name="T17" fmla="*/ 19 h 147"/>
                <a:gd name="T18" fmla="*/ 30 w 281"/>
                <a:gd name="T19" fmla="*/ 109 h 147"/>
                <a:gd name="T20" fmla="*/ 14 w 281"/>
                <a:gd name="T21" fmla="*/ 109 h 147"/>
                <a:gd name="T22" fmla="*/ 14 w 281"/>
                <a:gd name="T23" fmla="*/ 126 h 147"/>
                <a:gd name="T24" fmla="*/ 0 w 281"/>
                <a:gd name="T25" fmla="*/ 126 h 147"/>
                <a:gd name="T26" fmla="*/ 0 w 281"/>
                <a:gd name="T27" fmla="*/ 147 h 147"/>
                <a:gd name="T28" fmla="*/ 281 w 281"/>
                <a:gd name="T29" fmla="*/ 147 h 147"/>
                <a:gd name="T30" fmla="*/ 281 w 281"/>
                <a:gd name="T31" fmla="*/ 126 h 147"/>
                <a:gd name="T32" fmla="*/ 267 w 281"/>
                <a:gd name="T33" fmla="*/ 126 h 147"/>
                <a:gd name="T34" fmla="*/ 92 w 281"/>
                <a:gd name="T35" fmla="*/ 109 h 147"/>
                <a:gd name="T36" fmla="*/ 62 w 281"/>
                <a:gd name="T37" fmla="*/ 109 h 147"/>
                <a:gd name="T38" fmla="*/ 62 w 281"/>
                <a:gd name="T39" fmla="*/ 19 h 147"/>
                <a:gd name="T40" fmla="*/ 92 w 281"/>
                <a:gd name="T41" fmla="*/ 19 h 147"/>
                <a:gd name="T42" fmla="*/ 92 w 281"/>
                <a:gd name="T43" fmla="*/ 109 h 147"/>
                <a:gd name="T44" fmla="*/ 155 w 281"/>
                <a:gd name="T45" fmla="*/ 109 h 147"/>
                <a:gd name="T46" fmla="*/ 125 w 281"/>
                <a:gd name="T47" fmla="*/ 109 h 147"/>
                <a:gd name="T48" fmla="*/ 125 w 281"/>
                <a:gd name="T49" fmla="*/ 19 h 147"/>
                <a:gd name="T50" fmla="*/ 155 w 281"/>
                <a:gd name="T51" fmla="*/ 19 h 147"/>
                <a:gd name="T52" fmla="*/ 155 w 281"/>
                <a:gd name="T53" fmla="*/ 109 h 147"/>
                <a:gd name="T54" fmla="*/ 218 w 281"/>
                <a:gd name="T55" fmla="*/ 109 h 147"/>
                <a:gd name="T56" fmla="*/ 188 w 281"/>
                <a:gd name="T57" fmla="*/ 109 h 147"/>
                <a:gd name="T58" fmla="*/ 188 w 281"/>
                <a:gd name="T59" fmla="*/ 19 h 147"/>
                <a:gd name="T60" fmla="*/ 218 w 281"/>
                <a:gd name="T61" fmla="*/ 19 h 147"/>
                <a:gd name="T62" fmla="*/ 218 w 281"/>
                <a:gd name="T63" fmla="*/ 109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81" h="147">
                  <a:moveTo>
                    <a:pt x="267" y="126"/>
                  </a:moveTo>
                  <a:lnTo>
                    <a:pt x="267" y="109"/>
                  </a:lnTo>
                  <a:lnTo>
                    <a:pt x="251" y="109"/>
                  </a:lnTo>
                  <a:lnTo>
                    <a:pt x="251" y="19"/>
                  </a:lnTo>
                  <a:lnTo>
                    <a:pt x="267" y="19"/>
                  </a:lnTo>
                  <a:lnTo>
                    <a:pt x="267" y="0"/>
                  </a:lnTo>
                  <a:lnTo>
                    <a:pt x="14" y="0"/>
                  </a:lnTo>
                  <a:lnTo>
                    <a:pt x="14" y="19"/>
                  </a:lnTo>
                  <a:lnTo>
                    <a:pt x="30" y="19"/>
                  </a:lnTo>
                  <a:lnTo>
                    <a:pt x="30" y="109"/>
                  </a:lnTo>
                  <a:lnTo>
                    <a:pt x="14" y="109"/>
                  </a:lnTo>
                  <a:lnTo>
                    <a:pt x="14" y="126"/>
                  </a:lnTo>
                  <a:lnTo>
                    <a:pt x="0" y="126"/>
                  </a:lnTo>
                  <a:lnTo>
                    <a:pt x="0" y="147"/>
                  </a:lnTo>
                  <a:lnTo>
                    <a:pt x="281" y="147"/>
                  </a:lnTo>
                  <a:lnTo>
                    <a:pt x="281" y="126"/>
                  </a:lnTo>
                  <a:lnTo>
                    <a:pt x="267" y="126"/>
                  </a:lnTo>
                  <a:close/>
                  <a:moveTo>
                    <a:pt x="92" y="109"/>
                  </a:moveTo>
                  <a:lnTo>
                    <a:pt x="62" y="109"/>
                  </a:lnTo>
                  <a:lnTo>
                    <a:pt x="62" y="19"/>
                  </a:lnTo>
                  <a:lnTo>
                    <a:pt x="92" y="19"/>
                  </a:lnTo>
                  <a:lnTo>
                    <a:pt x="92" y="109"/>
                  </a:lnTo>
                  <a:close/>
                  <a:moveTo>
                    <a:pt x="155" y="109"/>
                  </a:moveTo>
                  <a:lnTo>
                    <a:pt x="125" y="109"/>
                  </a:lnTo>
                  <a:lnTo>
                    <a:pt x="125" y="19"/>
                  </a:lnTo>
                  <a:lnTo>
                    <a:pt x="155" y="19"/>
                  </a:lnTo>
                  <a:lnTo>
                    <a:pt x="155" y="109"/>
                  </a:lnTo>
                  <a:close/>
                  <a:moveTo>
                    <a:pt x="218" y="109"/>
                  </a:moveTo>
                  <a:lnTo>
                    <a:pt x="188" y="109"/>
                  </a:lnTo>
                  <a:lnTo>
                    <a:pt x="188" y="19"/>
                  </a:lnTo>
                  <a:lnTo>
                    <a:pt x="218" y="19"/>
                  </a:lnTo>
                  <a:lnTo>
                    <a:pt x="218" y="1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097280"/>
              <a:endParaRPr lang="en-AU">
                <a:solidFill>
                  <a:prstClr val="black"/>
                </a:solidFill>
                <a:latin typeface="Arial Narrow"/>
              </a:endParaRPr>
            </a:p>
          </p:txBody>
        </p:sp>
        <p:sp>
          <p:nvSpPr>
            <p:cNvPr id="30" name="Freeform 14">
              <a:extLst>
                <a:ext uri="{FF2B5EF4-FFF2-40B4-BE49-F238E27FC236}">
                  <a16:creationId xmlns:a16="http://schemas.microsoft.com/office/drawing/2014/main" id="{627E690D-D312-41F6-85CD-23A0FDFC10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00150" y="2085975"/>
              <a:ext cx="446088" cy="163513"/>
            </a:xfrm>
            <a:custGeom>
              <a:avLst/>
              <a:gdLst>
                <a:gd name="T0" fmla="*/ 140 w 281"/>
                <a:gd name="T1" fmla="*/ 0 h 103"/>
                <a:gd name="T2" fmla="*/ 0 w 281"/>
                <a:gd name="T3" fmla="*/ 95 h 103"/>
                <a:gd name="T4" fmla="*/ 0 w 281"/>
                <a:gd name="T5" fmla="*/ 103 h 103"/>
                <a:gd name="T6" fmla="*/ 281 w 281"/>
                <a:gd name="T7" fmla="*/ 103 h 103"/>
                <a:gd name="T8" fmla="*/ 281 w 281"/>
                <a:gd name="T9" fmla="*/ 95 h 103"/>
                <a:gd name="T10" fmla="*/ 140 w 281"/>
                <a:gd name="T11" fmla="*/ 0 h 103"/>
                <a:gd name="T12" fmla="*/ 190 w 281"/>
                <a:gd name="T13" fmla="*/ 74 h 103"/>
                <a:gd name="T14" fmla="*/ 91 w 281"/>
                <a:gd name="T15" fmla="*/ 74 h 103"/>
                <a:gd name="T16" fmla="*/ 91 w 281"/>
                <a:gd name="T17" fmla="*/ 71 h 103"/>
                <a:gd name="T18" fmla="*/ 140 w 281"/>
                <a:gd name="T19" fmla="*/ 38 h 103"/>
                <a:gd name="T20" fmla="*/ 190 w 281"/>
                <a:gd name="T21" fmla="*/ 71 h 103"/>
                <a:gd name="T22" fmla="*/ 190 w 281"/>
                <a:gd name="T23" fmla="*/ 7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1" h="103">
                  <a:moveTo>
                    <a:pt x="140" y="0"/>
                  </a:moveTo>
                  <a:lnTo>
                    <a:pt x="0" y="95"/>
                  </a:lnTo>
                  <a:lnTo>
                    <a:pt x="0" y="103"/>
                  </a:lnTo>
                  <a:lnTo>
                    <a:pt x="281" y="103"/>
                  </a:lnTo>
                  <a:lnTo>
                    <a:pt x="281" y="95"/>
                  </a:lnTo>
                  <a:lnTo>
                    <a:pt x="140" y="0"/>
                  </a:lnTo>
                  <a:close/>
                  <a:moveTo>
                    <a:pt x="190" y="74"/>
                  </a:moveTo>
                  <a:lnTo>
                    <a:pt x="91" y="74"/>
                  </a:lnTo>
                  <a:lnTo>
                    <a:pt x="91" y="71"/>
                  </a:lnTo>
                  <a:lnTo>
                    <a:pt x="140" y="38"/>
                  </a:lnTo>
                  <a:lnTo>
                    <a:pt x="190" y="71"/>
                  </a:lnTo>
                  <a:lnTo>
                    <a:pt x="190" y="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097280"/>
              <a:endParaRPr lang="en-AU">
                <a:solidFill>
                  <a:prstClr val="black"/>
                </a:solidFill>
                <a:latin typeface="Arial Narrow"/>
              </a:endParaRPr>
            </a:p>
          </p:txBody>
        </p:sp>
      </p:grpSp>
      <p:grpSp>
        <p:nvGrpSpPr>
          <p:cNvPr id="31" name="Group 1305">
            <a:extLst>
              <a:ext uri="{FF2B5EF4-FFF2-40B4-BE49-F238E27FC236}">
                <a16:creationId xmlns:a16="http://schemas.microsoft.com/office/drawing/2014/main" id="{56FFD522-FC28-4188-8894-4EC3BA85018E}"/>
              </a:ext>
            </a:extLst>
          </p:cNvPr>
          <p:cNvGrpSpPr/>
          <p:nvPr/>
        </p:nvGrpSpPr>
        <p:grpSpPr>
          <a:xfrm>
            <a:off x="4098951" y="3173634"/>
            <a:ext cx="612931" cy="583183"/>
            <a:chOff x="1200150" y="3768725"/>
            <a:chExt cx="446088" cy="446088"/>
          </a:xfrm>
          <a:solidFill>
            <a:schemeClr val="bg1"/>
          </a:solidFill>
        </p:grpSpPr>
        <p:sp>
          <p:nvSpPr>
            <p:cNvPr id="32" name="Freeform 78">
              <a:extLst>
                <a:ext uri="{FF2B5EF4-FFF2-40B4-BE49-F238E27FC236}">
                  <a16:creationId xmlns:a16="http://schemas.microsoft.com/office/drawing/2014/main" id="{F694901C-87A3-417E-8234-255CAC8820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0150" y="3768725"/>
              <a:ext cx="446088" cy="446088"/>
            </a:xfrm>
            <a:custGeom>
              <a:avLst/>
              <a:gdLst>
                <a:gd name="T0" fmla="*/ 539 w 580"/>
                <a:gd name="T1" fmla="*/ 141 h 580"/>
                <a:gd name="T2" fmla="*/ 509 w 580"/>
                <a:gd name="T3" fmla="*/ 171 h 580"/>
                <a:gd name="T4" fmla="*/ 489 w 580"/>
                <a:gd name="T5" fmla="*/ 181 h 580"/>
                <a:gd name="T6" fmla="*/ 517 w 580"/>
                <a:gd name="T7" fmla="*/ 290 h 580"/>
                <a:gd name="T8" fmla="*/ 290 w 580"/>
                <a:gd name="T9" fmla="*/ 517 h 580"/>
                <a:gd name="T10" fmla="*/ 63 w 580"/>
                <a:gd name="T11" fmla="*/ 290 h 580"/>
                <a:gd name="T12" fmla="*/ 290 w 580"/>
                <a:gd name="T13" fmla="*/ 63 h 580"/>
                <a:gd name="T14" fmla="*/ 401 w 580"/>
                <a:gd name="T15" fmla="*/ 92 h 580"/>
                <a:gd name="T16" fmla="*/ 411 w 580"/>
                <a:gd name="T17" fmla="*/ 72 h 580"/>
                <a:gd name="T18" fmla="*/ 441 w 580"/>
                <a:gd name="T19" fmla="*/ 42 h 580"/>
                <a:gd name="T20" fmla="*/ 290 w 580"/>
                <a:gd name="T21" fmla="*/ 0 h 580"/>
                <a:gd name="T22" fmla="*/ 0 w 580"/>
                <a:gd name="T23" fmla="*/ 290 h 580"/>
                <a:gd name="T24" fmla="*/ 290 w 580"/>
                <a:gd name="T25" fmla="*/ 580 h 580"/>
                <a:gd name="T26" fmla="*/ 580 w 580"/>
                <a:gd name="T27" fmla="*/ 290 h 580"/>
                <a:gd name="T28" fmla="*/ 539 w 580"/>
                <a:gd name="T29" fmla="*/ 141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0" h="580">
                  <a:moveTo>
                    <a:pt x="539" y="141"/>
                  </a:moveTo>
                  <a:cubicBezTo>
                    <a:pt x="509" y="171"/>
                    <a:pt x="509" y="171"/>
                    <a:pt x="509" y="171"/>
                  </a:cubicBezTo>
                  <a:cubicBezTo>
                    <a:pt x="504" y="176"/>
                    <a:pt x="496" y="179"/>
                    <a:pt x="489" y="181"/>
                  </a:cubicBezTo>
                  <a:cubicBezTo>
                    <a:pt x="506" y="213"/>
                    <a:pt x="517" y="250"/>
                    <a:pt x="517" y="290"/>
                  </a:cubicBezTo>
                  <a:cubicBezTo>
                    <a:pt x="517" y="415"/>
                    <a:pt x="415" y="517"/>
                    <a:pt x="290" y="517"/>
                  </a:cubicBezTo>
                  <a:cubicBezTo>
                    <a:pt x="165" y="517"/>
                    <a:pt x="63" y="415"/>
                    <a:pt x="63" y="290"/>
                  </a:cubicBezTo>
                  <a:cubicBezTo>
                    <a:pt x="63" y="165"/>
                    <a:pt x="165" y="63"/>
                    <a:pt x="290" y="63"/>
                  </a:cubicBezTo>
                  <a:cubicBezTo>
                    <a:pt x="330" y="63"/>
                    <a:pt x="368" y="74"/>
                    <a:pt x="401" y="92"/>
                  </a:cubicBezTo>
                  <a:cubicBezTo>
                    <a:pt x="402" y="85"/>
                    <a:pt x="406" y="78"/>
                    <a:pt x="411" y="72"/>
                  </a:cubicBezTo>
                  <a:cubicBezTo>
                    <a:pt x="441" y="42"/>
                    <a:pt x="441" y="42"/>
                    <a:pt x="441" y="42"/>
                  </a:cubicBezTo>
                  <a:cubicBezTo>
                    <a:pt x="397" y="15"/>
                    <a:pt x="345" y="0"/>
                    <a:pt x="290" y="0"/>
                  </a:cubicBezTo>
                  <a:cubicBezTo>
                    <a:pt x="130" y="0"/>
                    <a:pt x="0" y="130"/>
                    <a:pt x="0" y="290"/>
                  </a:cubicBezTo>
                  <a:cubicBezTo>
                    <a:pt x="0" y="450"/>
                    <a:pt x="130" y="580"/>
                    <a:pt x="290" y="580"/>
                  </a:cubicBezTo>
                  <a:cubicBezTo>
                    <a:pt x="450" y="580"/>
                    <a:pt x="580" y="450"/>
                    <a:pt x="580" y="290"/>
                  </a:cubicBezTo>
                  <a:cubicBezTo>
                    <a:pt x="580" y="235"/>
                    <a:pt x="565" y="184"/>
                    <a:pt x="539" y="1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097280"/>
              <a:endParaRPr lang="en-AU">
                <a:solidFill>
                  <a:prstClr val="black"/>
                </a:solidFill>
                <a:latin typeface="Arial Narrow"/>
              </a:endParaRPr>
            </a:p>
          </p:txBody>
        </p:sp>
        <p:sp>
          <p:nvSpPr>
            <p:cNvPr id="33" name="Freeform 79">
              <a:extLst>
                <a:ext uri="{FF2B5EF4-FFF2-40B4-BE49-F238E27FC236}">
                  <a16:creationId xmlns:a16="http://schemas.microsoft.com/office/drawing/2014/main" id="{FBBAE5B2-6BD4-479F-B91C-E0A1F8E60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1125" y="3781425"/>
              <a:ext cx="252413" cy="252413"/>
            </a:xfrm>
            <a:custGeom>
              <a:avLst/>
              <a:gdLst>
                <a:gd name="T0" fmla="*/ 186 w 329"/>
                <a:gd name="T1" fmla="*/ 67 h 328"/>
                <a:gd name="T2" fmla="*/ 249 w 329"/>
                <a:gd name="T3" fmla="*/ 4 h 328"/>
                <a:gd name="T4" fmla="*/ 257 w 329"/>
                <a:gd name="T5" fmla="*/ 7 h 328"/>
                <a:gd name="T6" fmla="*/ 263 w 329"/>
                <a:gd name="T7" fmla="*/ 66 h 328"/>
                <a:gd name="T8" fmla="*/ 322 w 329"/>
                <a:gd name="T9" fmla="*/ 71 h 328"/>
                <a:gd name="T10" fmla="*/ 325 w 329"/>
                <a:gd name="T11" fmla="*/ 80 h 328"/>
                <a:gd name="T12" fmla="*/ 262 w 329"/>
                <a:gd name="T13" fmla="*/ 142 h 328"/>
                <a:gd name="T14" fmla="*/ 245 w 329"/>
                <a:gd name="T15" fmla="*/ 149 h 328"/>
                <a:gd name="T16" fmla="*/ 207 w 329"/>
                <a:gd name="T17" fmla="*/ 145 h 328"/>
                <a:gd name="T18" fmla="*/ 99 w 329"/>
                <a:gd name="T19" fmla="*/ 253 h 328"/>
                <a:gd name="T20" fmla="*/ 89 w 329"/>
                <a:gd name="T21" fmla="*/ 309 h 328"/>
                <a:gd name="T22" fmla="*/ 19 w 329"/>
                <a:gd name="T23" fmla="*/ 309 h 328"/>
                <a:gd name="T24" fmla="*/ 19 w 329"/>
                <a:gd name="T25" fmla="*/ 239 h 328"/>
                <a:gd name="T26" fmla="*/ 75 w 329"/>
                <a:gd name="T27" fmla="*/ 230 h 328"/>
                <a:gd name="T28" fmla="*/ 184 w 329"/>
                <a:gd name="T29" fmla="*/ 121 h 328"/>
                <a:gd name="T30" fmla="*/ 180 w 329"/>
                <a:gd name="T31" fmla="*/ 84 h 328"/>
                <a:gd name="T32" fmla="*/ 186 w 329"/>
                <a:gd name="T33" fmla="*/ 67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9" h="328">
                  <a:moveTo>
                    <a:pt x="186" y="67"/>
                  </a:moveTo>
                  <a:cubicBezTo>
                    <a:pt x="249" y="4"/>
                    <a:pt x="249" y="4"/>
                    <a:pt x="249" y="4"/>
                  </a:cubicBezTo>
                  <a:cubicBezTo>
                    <a:pt x="253" y="0"/>
                    <a:pt x="256" y="1"/>
                    <a:pt x="257" y="7"/>
                  </a:cubicBezTo>
                  <a:cubicBezTo>
                    <a:pt x="263" y="66"/>
                    <a:pt x="263" y="66"/>
                    <a:pt x="263" y="66"/>
                  </a:cubicBezTo>
                  <a:cubicBezTo>
                    <a:pt x="322" y="71"/>
                    <a:pt x="322" y="71"/>
                    <a:pt x="322" y="71"/>
                  </a:cubicBezTo>
                  <a:cubicBezTo>
                    <a:pt x="327" y="72"/>
                    <a:pt x="329" y="76"/>
                    <a:pt x="325" y="80"/>
                  </a:cubicBezTo>
                  <a:cubicBezTo>
                    <a:pt x="262" y="142"/>
                    <a:pt x="262" y="142"/>
                    <a:pt x="262" y="142"/>
                  </a:cubicBezTo>
                  <a:cubicBezTo>
                    <a:pt x="258" y="146"/>
                    <a:pt x="250" y="149"/>
                    <a:pt x="245" y="149"/>
                  </a:cubicBezTo>
                  <a:cubicBezTo>
                    <a:pt x="207" y="145"/>
                    <a:pt x="207" y="145"/>
                    <a:pt x="207" y="145"/>
                  </a:cubicBezTo>
                  <a:cubicBezTo>
                    <a:pt x="99" y="253"/>
                    <a:pt x="99" y="253"/>
                    <a:pt x="99" y="253"/>
                  </a:cubicBezTo>
                  <a:cubicBezTo>
                    <a:pt x="107" y="272"/>
                    <a:pt x="104" y="294"/>
                    <a:pt x="89" y="309"/>
                  </a:cubicBezTo>
                  <a:cubicBezTo>
                    <a:pt x="70" y="328"/>
                    <a:pt x="39" y="328"/>
                    <a:pt x="19" y="309"/>
                  </a:cubicBezTo>
                  <a:cubicBezTo>
                    <a:pt x="0" y="290"/>
                    <a:pt x="0" y="259"/>
                    <a:pt x="19" y="239"/>
                  </a:cubicBezTo>
                  <a:cubicBezTo>
                    <a:pt x="34" y="224"/>
                    <a:pt x="57" y="221"/>
                    <a:pt x="75" y="230"/>
                  </a:cubicBezTo>
                  <a:cubicBezTo>
                    <a:pt x="184" y="121"/>
                    <a:pt x="184" y="121"/>
                    <a:pt x="184" y="121"/>
                  </a:cubicBezTo>
                  <a:cubicBezTo>
                    <a:pt x="180" y="84"/>
                    <a:pt x="180" y="84"/>
                    <a:pt x="180" y="84"/>
                  </a:cubicBezTo>
                  <a:cubicBezTo>
                    <a:pt x="179" y="78"/>
                    <a:pt x="182" y="71"/>
                    <a:pt x="186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097280"/>
              <a:endParaRPr lang="en-AU">
                <a:solidFill>
                  <a:prstClr val="black"/>
                </a:solidFill>
                <a:latin typeface="Arial Narrow"/>
              </a:endParaRPr>
            </a:p>
          </p:txBody>
        </p:sp>
        <p:sp>
          <p:nvSpPr>
            <p:cNvPr id="34" name="Freeform 80">
              <a:extLst>
                <a:ext uri="{FF2B5EF4-FFF2-40B4-BE49-F238E27FC236}">
                  <a16:creationId xmlns:a16="http://schemas.microsoft.com/office/drawing/2014/main" id="{37FBB6C2-94CF-4225-927D-876CAA55B5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2225" y="3860800"/>
              <a:ext cx="261938" cy="261938"/>
            </a:xfrm>
            <a:custGeom>
              <a:avLst/>
              <a:gdLst>
                <a:gd name="T0" fmla="*/ 170 w 340"/>
                <a:gd name="T1" fmla="*/ 73 h 340"/>
                <a:gd name="T2" fmla="*/ 212 w 340"/>
                <a:gd name="T3" fmla="*/ 83 h 340"/>
                <a:gd name="T4" fmla="*/ 266 w 340"/>
                <a:gd name="T5" fmla="*/ 30 h 340"/>
                <a:gd name="T6" fmla="*/ 170 w 340"/>
                <a:gd name="T7" fmla="*/ 0 h 340"/>
                <a:gd name="T8" fmla="*/ 0 w 340"/>
                <a:gd name="T9" fmla="*/ 170 h 340"/>
                <a:gd name="T10" fmla="*/ 170 w 340"/>
                <a:gd name="T11" fmla="*/ 340 h 340"/>
                <a:gd name="T12" fmla="*/ 340 w 340"/>
                <a:gd name="T13" fmla="*/ 170 h 340"/>
                <a:gd name="T14" fmla="*/ 311 w 340"/>
                <a:gd name="T15" fmla="*/ 76 h 340"/>
                <a:gd name="T16" fmla="*/ 258 w 340"/>
                <a:gd name="T17" fmla="*/ 130 h 340"/>
                <a:gd name="T18" fmla="*/ 267 w 340"/>
                <a:gd name="T19" fmla="*/ 170 h 340"/>
                <a:gd name="T20" fmla="*/ 170 w 340"/>
                <a:gd name="T21" fmla="*/ 267 h 340"/>
                <a:gd name="T22" fmla="*/ 73 w 340"/>
                <a:gd name="T23" fmla="*/ 170 h 340"/>
                <a:gd name="T24" fmla="*/ 170 w 340"/>
                <a:gd name="T25" fmla="*/ 73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0" h="340">
                  <a:moveTo>
                    <a:pt x="170" y="73"/>
                  </a:moveTo>
                  <a:cubicBezTo>
                    <a:pt x="185" y="73"/>
                    <a:pt x="199" y="77"/>
                    <a:pt x="212" y="83"/>
                  </a:cubicBezTo>
                  <a:cubicBezTo>
                    <a:pt x="266" y="30"/>
                    <a:pt x="266" y="30"/>
                    <a:pt x="266" y="30"/>
                  </a:cubicBezTo>
                  <a:cubicBezTo>
                    <a:pt x="238" y="11"/>
                    <a:pt x="205" y="0"/>
                    <a:pt x="170" y="0"/>
                  </a:cubicBezTo>
                  <a:cubicBezTo>
                    <a:pt x="76" y="0"/>
                    <a:pt x="0" y="76"/>
                    <a:pt x="0" y="170"/>
                  </a:cubicBezTo>
                  <a:cubicBezTo>
                    <a:pt x="0" y="264"/>
                    <a:pt x="76" y="340"/>
                    <a:pt x="170" y="340"/>
                  </a:cubicBezTo>
                  <a:cubicBezTo>
                    <a:pt x="264" y="340"/>
                    <a:pt x="340" y="264"/>
                    <a:pt x="340" y="170"/>
                  </a:cubicBezTo>
                  <a:cubicBezTo>
                    <a:pt x="340" y="135"/>
                    <a:pt x="329" y="103"/>
                    <a:pt x="311" y="76"/>
                  </a:cubicBezTo>
                  <a:cubicBezTo>
                    <a:pt x="258" y="130"/>
                    <a:pt x="258" y="130"/>
                    <a:pt x="258" y="130"/>
                  </a:cubicBezTo>
                  <a:cubicBezTo>
                    <a:pt x="264" y="142"/>
                    <a:pt x="267" y="156"/>
                    <a:pt x="267" y="170"/>
                  </a:cubicBezTo>
                  <a:cubicBezTo>
                    <a:pt x="267" y="223"/>
                    <a:pt x="223" y="267"/>
                    <a:pt x="170" y="267"/>
                  </a:cubicBezTo>
                  <a:cubicBezTo>
                    <a:pt x="117" y="267"/>
                    <a:pt x="73" y="223"/>
                    <a:pt x="73" y="170"/>
                  </a:cubicBezTo>
                  <a:cubicBezTo>
                    <a:pt x="73" y="117"/>
                    <a:pt x="117" y="73"/>
                    <a:pt x="170" y="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097280"/>
              <a:endParaRPr lang="en-AU">
                <a:solidFill>
                  <a:prstClr val="black"/>
                </a:solidFill>
                <a:latin typeface="Arial Narrow"/>
              </a:endParaRPr>
            </a:p>
          </p:txBody>
        </p:sp>
      </p:grpSp>
      <p:sp>
        <p:nvSpPr>
          <p:cNvPr id="35" name="Freeform 202">
            <a:extLst>
              <a:ext uri="{FF2B5EF4-FFF2-40B4-BE49-F238E27FC236}">
                <a16:creationId xmlns:a16="http://schemas.microsoft.com/office/drawing/2014/main" id="{AD3EF835-2FD1-4952-86CB-49842F3BC3A1}"/>
              </a:ext>
            </a:extLst>
          </p:cNvPr>
          <p:cNvSpPr>
            <a:spLocks noEditPoints="1"/>
          </p:cNvSpPr>
          <p:nvPr/>
        </p:nvSpPr>
        <p:spPr bwMode="auto">
          <a:xfrm>
            <a:off x="5672605" y="3164628"/>
            <a:ext cx="423396" cy="569537"/>
          </a:xfrm>
          <a:custGeom>
            <a:avLst/>
            <a:gdLst>
              <a:gd name="T0" fmla="*/ 369 w 406"/>
              <a:gd name="T1" fmla="*/ 216 h 548"/>
              <a:gd name="T2" fmla="*/ 369 w 406"/>
              <a:gd name="T3" fmla="*/ 164 h 548"/>
              <a:gd name="T4" fmla="*/ 203 w 406"/>
              <a:gd name="T5" fmla="*/ 0 h 548"/>
              <a:gd name="T6" fmla="*/ 37 w 406"/>
              <a:gd name="T7" fmla="*/ 164 h 548"/>
              <a:gd name="T8" fmla="*/ 37 w 406"/>
              <a:gd name="T9" fmla="*/ 216 h 548"/>
              <a:gd name="T10" fmla="*/ 0 w 406"/>
              <a:gd name="T11" fmla="*/ 216 h 548"/>
              <a:gd name="T12" fmla="*/ 0 w 406"/>
              <a:gd name="T13" fmla="*/ 548 h 548"/>
              <a:gd name="T14" fmla="*/ 406 w 406"/>
              <a:gd name="T15" fmla="*/ 548 h 548"/>
              <a:gd name="T16" fmla="*/ 406 w 406"/>
              <a:gd name="T17" fmla="*/ 216 h 548"/>
              <a:gd name="T18" fmla="*/ 369 w 406"/>
              <a:gd name="T19" fmla="*/ 216 h 548"/>
              <a:gd name="T20" fmla="*/ 241 w 406"/>
              <a:gd name="T21" fmla="*/ 462 h 548"/>
              <a:gd name="T22" fmla="*/ 165 w 406"/>
              <a:gd name="T23" fmla="*/ 462 h 548"/>
              <a:gd name="T24" fmla="*/ 182 w 406"/>
              <a:gd name="T25" fmla="*/ 397 h 548"/>
              <a:gd name="T26" fmla="*/ 157 w 406"/>
              <a:gd name="T27" fmla="*/ 356 h 548"/>
              <a:gd name="T28" fmla="*/ 203 w 406"/>
              <a:gd name="T29" fmla="*/ 310 h 548"/>
              <a:gd name="T30" fmla="*/ 249 w 406"/>
              <a:gd name="T31" fmla="*/ 356 h 548"/>
              <a:gd name="T32" fmla="*/ 224 w 406"/>
              <a:gd name="T33" fmla="*/ 397 h 548"/>
              <a:gd name="T34" fmla="*/ 241 w 406"/>
              <a:gd name="T35" fmla="*/ 462 h 548"/>
              <a:gd name="T36" fmla="*/ 295 w 406"/>
              <a:gd name="T37" fmla="*/ 216 h 548"/>
              <a:gd name="T38" fmla="*/ 111 w 406"/>
              <a:gd name="T39" fmla="*/ 216 h 548"/>
              <a:gd name="T40" fmla="*/ 111 w 406"/>
              <a:gd name="T41" fmla="*/ 164 h 548"/>
              <a:gd name="T42" fmla="*/ 203 w 406"/>
              <a:gd name="T43" fmla="*/ 74 h 548"/>
              <a:gd name="T44" fmla="*/ 295 w 406"/>
              <a:gd name="T45" fmla="*/ 164 h 548"/>
              <a:gd name="T46" fmla="*/ 295 w 406"/>
              <a:gd name="T47" fmla="*/ 216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06" h="548">
                <a:moveTo>
                  <a:pt x="369" y="216"/>
                </a:moveTo>
                <a:cubicBezTo>
                  <a:pt x="369" y="164"/>
                  <a:pt x="369" y="164"/>
                  <a:pt x="369" y="164"/>
                </a:cubicBezTo>
                <a:cubicBezTo>
                  <a:pt x="369" y="74"/>
                  <a:pt x="295" y="0"/>
                  <a:pt x="203" y="0"/>
                </a:cubicBezTo>
                <a:cubicBezTo>
                  <a:pt x="111" y="0"/>
                  <a:pt x="37" y="74"/>
                  <a:pt x="37" y="164"/>
                </a:cubicBezTo>
                <a:cubicBezTo>
                  <a:pt x="37" y="216"/>
                  <a:pt x="37" y="216"/>
                  <a:pt x="37" y="216"/>
                </a:cubicBezTo>
                <a:cubicBezTo>
                  <a:pt x="0" y="216"/>
                  <a:pt x="0" y="216"/>
                  <a:pt x="0" y="216"/>
                </a:cubicBezTo>
                <a:cubicBezTo>
                  <a:pt x="0" y="548"/>
                  <a:pt x="0" y="548"/>
                  <a:pt x="0" y="548"/>
                </a:cubicBezTo>
                <a:cubicBezTo>
                  <a:pt x="406" y="548"/>
                  <a:pt x="406" y="548"/>
                  <a:pt x="406" y="548"/>
                </a:cubicBezTo>
                <a:cubicBezTo>
                  <a:pt x="406" y="216"/>
                  <a:pt x="406" y="216"/>
                  <a:pt x="406" y="216"/>
                </a:cubicBezTo>
                <a:lnTo>
                  <a:pt x="369" y="216"/>
                </a:lnTo>
                <a:close/>
                <a:moveTo>
                  <a:pt x="241" y="462"/>
                </a:moveTo>
                <a:cubicBezTo>
                  <a:pt x="165" y="462"/>
                  <a:pt x="165" y="462"/>
                  <a:pt x="165" y="462"/>
                </a:cubicBezTo>
                <a:cubicBezTo>
                  <a:pt x="182" y="397"/>
                  <a:pt x="182" y="397"/>
                  <a:pt x="182" y="397"/>
                </a:cubicBezTo>
                <a:cubicBezTo>
                  <a:pt x="167" y="390"/>
                  <a:pt x="157" y="374"/>
                  <a:pt x="157" y="356"/>
                </a:cubicBezTo>
                <a:cubicBezTo>
                  <a:pt x="157" y="331"/>
                  <a:pt x="178" y="310"/>
                  <a:pt x="203" y="310"/>
                </a:cubicBezTo>
                <a:cubicBezTo>
                  <a:pt x="228" y="310"/>
                  <a:pt x="249" y="331"/>
                  <a:pt x="249" y="356"/>
                </a:cubicBezTo>
                <a:cubicBezTo>
                  <a:pt x="249" y="374"/>
                  <a:pt x="239" y="390"/>
                  <a:pt x="224" y="397"/>
                </a:cubicBezTo>
                <a:lnTo>
                  <a:pt x="241" y="462"/>
                </a:lnTo>
                <a:close/>
                <a:moveTo>
                  <a:pt x="295" y="216"/>
                </a:moveTo>
                <a:cubicBezTo>
                  <a:pt x="111" y="216"/>
                  <a:pt x="111" y="216"/>
                  <a:pt x="111" y="216"/>
                </a:cubicBezTo>
                <a:cubicBezTo>
                  <a:pt x="111" y="164"/>
                  <a:pt x="111" y="164"/>
                  <a:pt x="111" y="164"/>
                </a:cubicBezTo>
                <a:cubicBezTo>
                  <a:pt x="111" y="115"/>
                  <a:pt x="153" y="74"/>
                  <a:pt x="203" y="74"/>
                </a:cubicBezTo>
                <a:cubicBezTo>
                  <a:pt x="253" y="74"/>
                  <a:pt x="295" y="115"/>
                  <a:pt x="295" y="164"/>
                </a:cubicBezTo>
                <a:lnTo>
                  <a:pt x="295" y="2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defTabSz="1097280"/>
            <a:endParaRPr lang="en-AU">
              <a:solidFill>
                <a:prstClr val="black"/>
              </a:solidFill>
              <a:latin typeface="Arial Narrow"/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36777199-94D1-45E6-9A08-F29EA9B1DD28}"/>
              </a:ext>
            </a:extLst>
          </p:cNvPr>
          <p:cNvSpPr txBox="1"/>
          <p:nvPr/>
        </p:nvSpPr>
        <p:spPr>
          <a:xfrm>
            <a:off x="3861428" y="4727373"/>
            <a:ext cx="4045748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/>
            <a:r>
              <a:rPr lang="fr-FR" sz="1440" dirty="0">
                <a:solidFill>
                  <a:prstClr val="black"/>
                </a:solidFill>
                <a:latin typeface="Arial Narrow"/>
              </a:rPr>
              <a:t>Lorem ipsum dolor sit amet, consectetuer adipiscing elit. Maecenas porttitor congue massa</a:t>
            </a:r>
            <a:r>
              <a:rPr lang="fr-FR" sz="1440">
                <a:solidFill>
                  <a:prstClr val="black"/>
                </a:solidFill>
                <a:latin typeface="Arial Narrow"/>
              </a:rPr>
              <a:t>. </a:t>
            </a:r>
            <a:r>
              <a:rPr lang="fr-FR" sz="1440" dirty="0">
                <a:solidFill>
                  <a:prstClr val="black"/>
                </a:solidFill>
                <a:latin typeface="Arial Narrow"/>
              </a:rPr>
              <a:t>Lorem ipsum dolor sit amet, consectetuer adipiscing elit. Maecenas porttitor congue massa</a:t>
            </a:r>
            <a:r>
              <a:rPr lang="fr-FR" sz="1440">
                <a:solidFill>
                  <a:prstClr val="black"/>
                </a:solidFill>
                <a:latin typeface="Arial Narrow"/>
              </a:rPr>
              <a:t>. </a:t>
            </a:r>
            <a:endParaRPr lang="en-GB" sz="1440">
              <a:solidFill>
                <a:prstClr val="black"/>
              </a:solidFill>
              <a:latin typeface="Arial Narrow"/>
            </a:endParaRPr>
          </a:p>
        </p:txBody>
      </p:sp>
      <p:sp>
        <p:nvSpPr>
          <p:cNvPr id="46" name="Rectangle : coins arrondis 45">
            <a:extLst>
              <a:ext uri="{FF2B5EF4-FFF2-40B4-BE49-F238E27FC236}">
                <a16:creationId xmlns:a16="http://schemas.microsoft.com/office/drawing/2014/main" id="{5AFFFB59-E334-48B3-898B-C522D3EE17D2}"/>
              </a:ext>
            </a:extLst>
          </p:cNvPr>
          <p:cNvSpPr/>
          <p:nvPr/>
        </p:nvSpPr>
        <p:spPr>
          <a:xfrm>
            <a:off x="909745" y="4377059"/>
            <a:ext cx="2574728" cy="57058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GB" sz="2160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4DBDE999-139C-4C98-BF5B-2EC414FAC0CF}"/>
              </a:ext>
            </a:extLst>
          </p:cNvPr>
          <p:cNvSpPr txBox="1"/>
          <p:nvPr/>
        </p:nvSpPr>
        <p:spPr>
          <a:xfrm>
            <a:off x="938729" y="4332648"/>
            <a:ext cx="289693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/>
            <a:r>
              <a:rPr lang="fr-FR" sz="1440">
                <a:solidFill>
                  <a:prstClr val="white"/>
                </a:solidFill>
                <a:latin typeface="Arial Narrow"/>
              </a:rPr>
              <a:t>LOREM IPSUM DOLOR</a:t>
            </a:r>
            <a:endParaRPr lang="en-GB" sz="1440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79B791A-83F3-41FA-9504-87AB70D036A2}"/>
              </a:ext>
            </a:extLst>
          </p:cNvPr>
          <p:cNvSpPr/>
          <p:nvPr/>
        </p:nvSpPr>
        <p:spPr>
          <a:xfrm>
            <a:off x="909746" y="4804999"/>
            <a:ext cx="2574728" cy="11411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GB" sz="2160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38FBD746-F2E3-4BD7-BEA8-8CD4A75DA081}"/>
              </a:ext>
            </a:extLst>
          </p:cNvPr>
          <p:cNvSpPr txBox="1"/>
          <p:nvPr/>
        </p:nvSpPr>
        <p:spPr>
          <a:xfrm>
            <a:off x="909744" y="4894853"/>
            <a:ext cx="2574727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/>
            <a:r>
              <a:rPr lang="fr-FR" sz="1260" dirty="0">
                <a:solidFill>
                  <a:prstClr val="black"/>
                </a:solidFill>
                <a:latin typeface="Arial Narrow"/>
              </a:rPr>
              <a:t>Lorem ipsum dolor sit amet, consectetuer adipiscing elit. Maecenas porttitor congue massa</a:t>
            </a:r>
            <a:r>
              <a:rPr lang="fr-FR" sz="1260">
                <a:solidFill>
                  <a:prstClr val="black"/>
                </a:solidFill>
                <a:latin typeface="Arial Narrow"/>
              </a:rPr>
              <a:t>. </a:t>
            </a:r>
            <a:endParaRPr lang="en-GB" sz="1260">
              <a:solidFill>
                <a:prstClr val="black"/>
              </a:solidFill>
              <a:latin typeface="Arial Narrow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AA98762F-1BE0-44FF-91C9-124A493E8AC2}"/>
              </a:ext>
            </a:extLst>
          </p:cNvPr>
          <p:cNvSpPr/>
          <p:nvPr/>
        </p:nvSpPr>
        <p:spPr>
          <a:xfrm>
            <a:off x="3976385" y="4284879"/>
            <a:ext cx="437856" cy="43785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GB" sz="2160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F6674553-6ED2-4289-985C-CE8233BF369C}"/>
              </a:ext>
            </a:extLst>
          </p:cNvPr>
          <p:cNvSpPr/>
          <p:nvPr/>
        </p:nvSpPr>
        <p:spPr>
          <a:xfrm>
            <a:off x="4468547" y="4284879"/>
            <a:ext cx="437856" cy="43785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GB" sz="2160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8F770683-434C-4000-A9FB-91DD5627FF77}"/>
              </a:ext>
            </a:extLst>
          </p:cNvPr>
          <p:cNvSpPr/>
          <p:nvPr/>
        </p:nvSpPr>
        <p:spPr>
          <a:xfrm>
            <a:off x="4960709" y="4284879"/>
            <a:ext cx="437856" cy="43785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GB" sz="2160">
              <a:solidFill>
                <a:prstClr val="white"/>
              </a:solidFill>
              <a:latin typeface="Arial Narrow"/>
            </a:endParaRPr>
          </a:p>
        </p:txBody>
      </p:sp>
      <p:grpSp>
        <p:nvGrpSpPr>
          <p:cNvPr id="52" name="Group 1296">
            <a:extLst>
              <a:ext uri="{FF2B5EF4-FFF2-40B4-BE49-F238E27FC236}">
                <a16:creationId xmlns:a16="http://schemas.microsoft.com/office/drawing/2014/main" id="{F7B6D7A4-A351-408A-A02B-44410EDF7967}"/>
              </a:ext>
            </a:extLst>
          </p:cNvPr>
          <p:cNvGrpSpPr/>
          <p:nvPr/>
        </p:nvGrpSpPr>
        <p:grpSpPr>
          <a:xfrm>
            <a:off x="4563511" y="4361900"/>
            <a:ext cx="254616" cy="238307"/>
            <a:chOff x="1200150" y="2085975"/>
            <a:chExt cx="446088" cy="417513"/>
          </a:xfrm>
          <a:solidFill>
            <a:schemeClr val="bg1"/>
          </a:solidFill>
        </p:grpSpPr>
        <p:sp>
          <p:nvSpPr>
            <p:cNvPr id="53" name="Freeform 13">
              <a:extLst>
                <a:ext uri="{FF2B5EF4-FFF2-40B4-BE49-F238E27FC236}">
                  <a16:creationId xmlns:a16="http://schemas.microsoft.com/office/drawing/2014/main" id="{84EADCDC-3F69-4BFC-8411-51A94987EA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00150" y="2270125"/>
              <a:ext cx="446088" cy="233363"/>
            </a:xfrm>
            <a:custGeom>
              <a:avLst/>
              <a:gdLst>
                <a:gd name="T0" fmla="*/ 267 w 281"/>
                <a:gd name="T1" fmla="*/ 126 h 147"/>
                <a:gd name="T2" fmla="*/ 267 w 281"/>
                <a:gd name="T3" fmla="*/ 109 h 147"/>
                <a:gd name="T4" fmla="*/ 251 w 281"/>
                <a:gd name="T5" fmla="*/ 109 h 147"/>
                <a:gd name="T6" fmla="*/ 251 w 281"/>
                <a:gd name="T7" fmla="*/ 19 h 147"/>
                <a:gd name="T8" fmla="*/ 267 w 281"/>
                <a:gd name="T9" fmla="*/ 19 h 147"/>
                <a:gd name="T10" fmla="*/ 267 w 281"/>
                <a:gd name="T11" fmla="*/ 0 h 147"/>
                <a:gd name="T12" fmla="*/ 14 w 281"/>
                <a:gd name="T13" fmla="*/ 0 h 147"/>
                <a:gd name="T14" fmla="*/ 14 w 281"/>
                <a:gd name="T15" fmla="*/ 19 h 147"/>
                <a:gd name="T16" fmla="*/ 30 w 281"/>
                <a:gd name="T17" fmla="*/ 19 h 147"/>
                <a:gd name="T18" fmla="*/ 30 w 281"/>
                <a:gd name="T19" fmla="*/ 109 h 147"/>
                <a:gd name="T20" fmla="*/ 14 w 281"/>
                <a:gd name="T21" fmla="*/ 109 h 147"/>
                <a:gd name="T22" fmla="*/ 14 w 281"/>
                <a:gd name="T23" fmla="*/ 126 h 147"/>
                <a:gd name="T24" fmla="*/ 0 w 281"/>
                <a:gd name="T25" fmla="*/ 126 h 147"/>
                <a:gd name="T26" fmla="*/ 0 w 281"/>
                <a:gd name="T27" fmla="*/ 147 h 147"/>
                <a:gd name="T28" fmla="*/ 281 w 281"/>
                <a:gd name="T29" fmla="*/ 147 h 147"/>
                <a:gd name="T30" fmla="*/ 281 w 281"/>
                <a:gd name="T31" fmla="*/ 126 h 147"/>
                <a:gd name="T32" fmla="*/ 267 w 281"/>
                <a:gd name="T33" fmla="*/ 126 h 147"/>
                <a:gd name="T34" fmla="*/ 92 w 281"/>
                <a:gd name="T35" fmla="*/ 109 h 147"/>
                <a:gd name="T36" fmla="*/ 62 w 281"/>
                <a:gd name="T37" fmla="*/ 109 h 147"/>
                <a:gd name="T38" fmla="*/ 62 w 281"/>
                <a:gd name="T39" fmla="*/ 19 h 147"/>
                <a:gd name="T40" fmla="*/ 92 w 281"/>
                <a:gd name="T41" fmla="*/ 19 h 147"/>
                <a:gd name="T42" fmla="*/ 92 w 281"/>
                <a:gd name="T43" fmla="*/ 109 h 147"/>
                <a:gd name="T44" fmla="*/ 155 w 281"/>
                <a:gd name="T45" fmla="*/ 109 h 147"/>
                <a:gd name="T46" fmla="*/ 125 w 281"/>
                <a:gd name="T47" fmla="*/ 109 h 147"/>
                <a:gd name="T48" fmla="*/ 125 w 281"/>
                <a:gd name="T49" fmla="*/ 19 h 147"/>
                <a:gd name="T50" fmla="*/ 155 w 281"/>
                <a:gd name="T51" fmla="*/ 19 h 147"/>
                <a:gd name="T52" fmla="*/ 155 w 281"/>
                <a:gd name="T53" fmla="*/ 109 h 147"/>
                <a:gd name="T54" fmla="*/ 218 w 281"/>
                <a:gd name="T55" fmla="*/ 109 h 147"/>
                <a:gd name="T56" fmla="*/ 188 w 281"/>
                <a:gd name="T57" fmla="*/ 109 h 147"/>
                <a:gd name="T58" fmla="*/ 188 w 281"/>
                <a:gd name="T59" fmla="*/ 19 h 147"/>
                <a:gd name="T60" fmla="*/ 218 w 281"/>
                <a:gd name="T61" fmla="*/ 19 h 147"/>
                <a:gd name="T62" fmla="*/ 218 w 281"/>
                <a:gd name="T63" fmla="*/ 109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81" h="147">
                  <a:moveTo>
                    <a:pt x="267" y="126"/>
                  </a:moveTo>
                  <a:lnTo>
                    <a:pt x="267" y="109"/>
                  </a:lnTo>
                  <a:lnTo>
                    <a:pt x="251" y="109"/>
                  </a:lnTo>
                  <a:lnTo>
                    <a:pt x="251" y="19"/>
                  </a:lnTo>
                  <a:lnTo>
                    <a:pt x="267" y="19"/>
                  </a:lnTo>
                  <a:lnTo>
                    <a:pt x="267" y="0"/>
                  </a:lnTo>
                  <a:lnTo>
                    <a:pt x="14" y="0"/>
                  </a:lnTo>
                  <a:lnTo>
                    <a:pt x="14" y="19"/>
                  </a:lnTo>
                  <a:lnTo>
                    <a:pt x="30" y="19"/>
                  </a:lnTo>
                  <a:lnTo>
                    <a:pt x="30" y="109"/>
                  </a:lnTo>
                  <a:lnTo>
                    <a:pt x="14" y="109"/>
                  </a:lnTo>
                  <a:lnTo>
                    <a:pt x="14" y="126"/>
                  </a:lnTo>
                  <a:lnTo>
                    <a:pt x="0" y="126"/>
                  </a:lnTo>
                  <a:lnTo>
                    <a:pt x="0" y="147"/>
                  </a:lnTo>
                  <a:lnTo>
                    <a:pt x="281" y="147"/>
                  </a:lnTo>
                  <a:lnTo>
                    <a:pt x="281" y="126"/>
                  </a:lnTo>
                  <a:lnTo>
                    <a:pt x="267" y="126"/>
                  </a:lnTo>
                  <a:close/>
                  <a:moveTo>
                    <a:pt x="92" y="109"/>
                  </a:moveTo>
                  <a:lnTo>
                    <a:pt x="62" y="109"/>
                  </a:lnTo>
                  <a:lnTo>
                    <a:pt x="62" y="19"/>
                  </a:lnTo>
                  <a:lnTo>
                    <a:pt x="92" y="19"/>
                  </a:lnTo>
                  <a:lnTo>
                    <a:pt x="92" y="109"/>
                  </a:lnTo>
                  <a:close/>
                  <a:moveTo>
                    <a:pt x="155" y="109"/>
                  </a:moveTo>
                  <a:lnTo>
                    <a:pt x="125" y="109"/>
                  </a:lnTo>
                  <a:lnTo>
                    <a:pt x="125" y="19"/>
                  </a:lnTo>
                  <a:lnTo>
                    <a:pt x="155" y="19"/>
                  </a:lnTo>
                  <a:lnTo>
                    <a:pt x="155" y="109"/>
                  </a:lnTo>
                  <a:close/>
                  <a:moveTo>
                    <a:pt x="218" y="109"/>
                  </a:moveTo>
                  <a:lnTo>
                    <a:pt x="188" y="109"/>
                  </a:lnTo>
                  <a:lnTo>
                    <a:pt x="188" y="19"/>
                  </a:lnTo>
                  <a:lnTo>
                    <a:pt x="218" y="19"/>
                  </a:lnTo>
                  <a:lnTo>
                    <a:pt x="218" y="1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097280"/>
              <a:endParaRPr lang="en-AU">
                <a:solidFill>
                  <a:prstClr val="black"/>
                </a:solidFill>
                <a:latin typeface="Arial Narrow"/>
              </a:endParaRPr>
            </a:p>
          </p:txBody>
        </p:sp>
        <p:sp>
          <p:nvSpPr>
            <p:cNvPr id="54" name="Freeform 14">
              <a:extLst>
                <a:ext uri="{FF2B5EF4-FFF2-40B4-BE49-F238E27FC236}">
                  <a16:creationId xmlns:a16="http://schemas.microsoft.com/office/drawing/2014/main" id="{ED1D7E4B-CD92-4803-8423-512FCB5F00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00150" y="2085975"/>
              <a:ext cx="446088" cy="163513"/>
            </a:xfrm>
            <a:custGeom>
              <a:avLst/>
              <a:gdLst>
                <a:gd name="T0" fmla="*/ 140 w 281"/>
                <a:gd name="T1" fmla="*/ 0 h 103"/>
                <a:gd name="T2" fmla="*/ 0 w 281"/>
                <a:gd name="T3" fmla="*/ 95 h 103"/>
                <a:gd name="T4" fmla="*/ 0 w 281"/>
                <a:gd name="T5" fmla="*/ 103 h 103"/>
                <a:gd name="T6" fmla="*/ 281 w 281"/>
                <a:gd name="T7" fmla="*/ 103 h 103"/>
                <a:gd name="T8" fmla="*/ 281 w 281"/>
                <a:gd name="T9" fmla="*/ 95 h 103"/>
                <a:gd name="T10" fmla="*/ 140 w 281"/>
                <a:gd name="T11" fmla="*/ 0 h 103"/>
                <a:gd name="T12" fmla="*/ 190 w 281"/>
                <a:gd name="T13" fmla="*/ 74 h 103"/>
                <a:gd name="T14" fmla="*/ 91 w 281"/>
                <a:gd name="T15" fmla="*/ 74 h 103"/>
                <a:gd name="T16" fmla="*/ 91 w 281"/>
                <a:gd name="T17" fmla="*/ 71 h 103"/>
                <a:gd name="T18" fmla="*/ 140 w 281"/>
                <a:gd name="T19" fmla="*/ 38 h 103"/>
                <a:gd name="T20" fmla="*/ 190 w 281"/>
                <a:gd name="T21" fmla="*/ 71 h 103"/>
                <a:gd name="T22" fmla="*/ 190 w 281"/>
                <a:gd name="T23" fmla="*/ 7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1" h="103">
                  <a:moveTo>
                    <a:pt x="140" y="0"/>
                  </a:moveTo>
                  <a:lnTo>
                    <a:pt x="0" y="95"/>
                  </a:lnTo>
                  <a:lnTo>
                    <a:pt x="0" y="103"/>
                  </a:lnTo>
                  <a:lnTo>
                    <a:pt x="281" y="103"/>
                  </a:lnTo>
                  <a:lnTo>
                    <a:pt x="281" y="95"/>
                  </a:lnTo>
                  <a:lnTo>
                    <a:pt x="140" y="0"/>
                  </a:lnTo>
                  <a:close/>
                  <a:moveTo>
                    <a:pt x="190" y="74"/>
                  </a:moveTo>
                  <a:lnTo>
                    <a:pt x="91" y="74"/>
                  </a:lnTo>
                  <a:lnTo>
                    <a:pt x="91" y="71"/>
                  </a:lnTo>
                  <a:lnTo>
                    <a:pt x="140" y="38"/>
                  </a:lnTo>
                  <a:lnTo>
                    <a:pt x="190" y="71"/>
                  </a:lnTo>
                  <a:lnTo>
                    <a:pt x="190" y="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097280"/>
              <a:endParaRPr lang="en-AU">
                <a:solidFill>
                  <a:prstClr val="black"/>
                </a:solidFill>
                <a:latin typeface="Arial Narrow"/>
              </a:endParaRPr>
            </a:p>
          </p:txBody>
        </p:sp>
      </p:grpSp>
      <p:grpSp>
        <p:nvGrpSpPr>
          <p:cNvPr id="55" name="Group 1305">
            <a:extLst>
              <a:ext uri="{FF2B5EF4-FFF2-40B4-BE49-F238E27FC236}">
                <a16:creationId xmlns:a16="http://schemas.microsoft.com/office/drawing/2014/main" id="{67DE1C9B-E8A2-4AE5-8F5B-4060DED80560}"/>
              </a:ext>
            </a:extLst>
          </p:cNvPr>
          <p:cNvGrpSpPr/>
          <p:nvPr/>
        </p:nvGrpSpPr>
        <p:grpSpPr>
          <a:xfrm>
            <a:off x="4043946" y="4353328"/>
            <a:ext cx="300288" cy="300288"/>
            <a:chOff x="1200150" y="3768725"/>
            <a:chExt cx="446088" cy="446088"/>
          </a:xfrm>
          <a:solidFill>
            <a:schemeClr val="bg1"/>
          </a:solidFill>
        </p:grpSpPr>
        <p:sp>
          <p:nvSpPr>
            <p:cNvPr id="56" name="Freeform 78">
              <a:extLst>
                <a:ext uri="{FF2B5EF4-FFF2-40B4-BE49-F238E27FC236}">
                  <a16:creationId xmlns:a16="http://schemas.microsoft.com/office/drawing/2014/main" id="{C2DD82E0-1B0B-4995-9E4C-9E7D851C86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0150" y="3768725"/>
              <a:ext cx="446088" cy="446088"/>
            </a:xfrm>
            <a:custGeom>
              <a:avLst/>
              <a:gdLst>
                <a:gd name="T0" fmla="*/ 539 w 580"/>
                <a:gd name="T1" fmla="*/ 141 h 580"/>
                <a:gd name="T2" fmla="*/ 509 w 580"/>
                <a:gd name="T3" fmla="*/ 171 h 580"/>
                <a:gd name="T4" fmla="*/ 489 w 580"/>
                <a:gd name="T5" fmla="*/ 181 h 580"/>
                <a:gd name="T6" fmla="*/ 517 w 580"/>
                <a:gd name="T7" fmla="*/ 290 h 580"/>
                <a:gd name="T8" fmla="*/ 290 w 580"/>
                <a:gd name="T9" fmla="*/ 517 h 580"/>
                <a:gd name="T10" fmla="*/ 63 w 580"/>
                <a:gd name="T11" fmla="*/ 290 h 580"/>
                <a:gd name="T12" fmla="*/ 290 w 580"/>
                <a:gd name="T13" fmla="*/ 63 h 580"/>
                <a:gd name="T14" fmla="*/ 401 w 580"/>
                <a:gd name="T15" fmla="*/ 92 h 580"/>
                <a:gd name="T16" fmla="*/ 411 w 580"/>
                <a:gd name="T17" fmla="*/ 72 h 580"/>
                <a:gd name="T18" fmla="*/ 441 w 580"/>
                <a:gd name="T19" fmla="*/ 42 h 580"/>
                <a:gd name="T20" fmla="*/ 290 w 580"/>
                <a:gd name="T21" fmla="*/ 0 h 580"/>
                <a:gd name="T22" fmla="*/ 0 w 580"/>
                <a:gd name="T23" fmla="*/ 290 h 580"/>
                <a:gd name="T24" fmla="*/ 290 w 580"/>
                <a:gd name="T25" fmla="*/ 580 h 580"/>
                <a:gd name="T26" fmla="*/ 580 w 580"/>
                <a:gd name="T27" fmla="*/ 290 h 580"/>
                <a:gd name="T28" fmla="*/ 539 w 580"/>
                <a:gd name="T29" fmla="*/ 141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0" h="580">
                  <a:moveTo>
                    <a:pt x="539" y="141"/>
                  </a:moveTo>
                  <a:cubicBezTo>
                    <a:pt x="509" y="171"/>
                    <a:pt x="509" y="171"/>
                    <a:pt x="509" y="171"/>
                  </a:cubicBezTo>
                  <a:cubicBezTo>
                    <a:pt x="504" y="176"/>
                    <a:pt x="496" y="179"/>
                    <a:pt x="489" y="181"/>
                  </a:cubicBezTo>
                  <a:cubicBezTo>
                    <a:pt x="506" y="213"/>
                    <a:pt x="517" y="250"/>
                    <a:pt x="517" y="290"/>
                  </a:cubicBezTo>
                  <a:cubicBezTo>
                    <a:pt x="517" y="415"/>
                    <a:pt x="415" y="517"/>
                    <a:pt x="290" y="517"/>
                  </a:cubicBezTo>
                  <a:cubicBezTo>
                    <a:pt x="165" y="517"/>
                    <a:pt x="63" y="415"/>
                    <a:pt x="63" y="290"/>
                  </a:cubicBezTo>
                  <a:cubicBezTo>
                    <a:pt x="63" y="165"/>
                    <a:pt x="165" y="63"/>
                    <a:pt x="290" y="63"/>
                  </a:cubicBezTo>
                  <a:cubicBezTo>
                    <a:pt x="330" y="63"/>
                    <a:pt x="368" y="74"/>
                    <a:pt x="401" y="92"/>
                  </a:cubicBezTo>
                  <a:cubicBezTo>
                    <a:pt x="402" y="85"/>
                    <a:pt x="406" y="78"/>
                    <a:pt x="411" y="72"/>
                  </a:cubicBezTo>
                  <a:cubicBezTo>
                    <a:pt x="441" y="42"/>
                    <a:pt x="441" y="42"/>
                    <a:pt x="441" y="42"/>
                  </a:cubicBezTo>
                  <a:cubicBezTo>
                    <a:pt x="397" y="15"/>
                    <a:pt x="345" y="0"/>
                    <a:pt x="290" y="0"/>
                  </a:cubicBezTo>
                  <a:cubicBezTo>
                    <a:pt x="130" y="0"/>
                    <a:pt x="0" y="130"/>
                    <a:pt x="0" y="290"/>
                  </a:cubicBezTo>
                  <a:cubicBezTo>
                    <a:pt x="0" y="450"/>
                    <a:pt x="130" y="580"/>
                    <a:pt x="290" y="580"/>
                  </a:cubicBezTo>
                  <a:cubicBezTo>
                    <a:pt x="450" y="580"/>
                    <a:pt x="580" y="450"/>
                    <a:pt x="580" y="290"/>
                  </a:cubicBezTo>
                  <a:cubicBezTo>
                    <a:pt x="580" y="235"/>
                    <a:pt x="565" y="184"/>
                    <a:pt x="539" y="1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097280"/>
              <a:endParaRPr lang="en-AU">
                <a:solidFill>
                  <a:prstClr val="black"/>
                </a:solidFill>
                <a:latin typeface="Arial Narrow"/>
              </a:endParaRPr>
            </a:p>
          </p:txBody>
        </p:sp>
        <p:sp>
          <p:nvSpPr>
            <p:cNvPr id="57" name="Freeform 79">
              <a:extLst>
                <a:ext uri="{FF2B5EF4-FFF2-40B4-BE49-F238E27FC236}">
                  <a16:creationId xmlns:a16="http://schemas.microsoft.com/office/drawing/2014/main" id="{19BE9A7D-6736-4FC8-AAB5-DCD9075F2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1125" y="3781425"/>
              <a:ext cx="252413" cy="252413"/>
            </a:xfrm>
            <a:custGeom>
              <a:avLst/>
              <a:gdLst>
                <a:gd name="T0" fmla="*/ 186 w 329"/>
                <a:gd name="T1" fmla="*/ 67 h 328"/>
                <a:gd name="T2" fmla="*/ 249 w 329"/>
                <a:gd name="T3" fmla="*/ 4 h 328"/>
                <a:gd name="T4" fmla="*/ 257 w 329"/>
                <a:gd name="T5" fmla="*/ 7 h 328"/>
                <a:gd name="T6" fmla="*/ 263 w 329"/>
                <a:gd name="T7" fmla="*/ 66 h 328"/>
                <a:gd name="T8" fmla="*/ 322 w 329"/>
                <a:gd name="T9" fmla="*/ 71 h 328"/>
                <a:gd name="T10" fmla="*/ 325 w 329"/>
                <a:gd name="T11" fmla="*/ 80 h 328"/>
                <a:gd name="T12" fmla="*/ 262 w 329"/>
                <a:gd name="T13" fmla="*/ 142 h 328"/>
                <a:gd name="T14" fmla="*/ 245 w 329"/>
                <a:gd name="T15" fmla="*/ 149 h 328"/>
                <a:gd name="T16" fmla="*/ 207 w 329"/>
                <a:gd name="T17" fmla="*/ 145 h 328"/>
                <a:gd name="T18" fmla="*/ 99 w 329"/>
                <a:gd name="T19" fmla="*/ 253 h 328"/>
                <a:gd name="T20" fmla="*/ 89 w 329"/>
                <a:gd name="T21" fmla="*/ 309 h 328"/>
                <a:gd name="T22" fmla="*/ 19 w 329"/>
                <a:gd name="T23" fmla="*/ 309 h 328"/>
                <a:gd name="T24" fmla="*/ 19 w 329"/>
                <a:gd name="T25" fmla="*/ 239 h 328"/>
                <a:gd name="T26" fmla="*/ 75 w 329"/>
                <a:gd name="T27" fmla="*/ 230 h 328"/>
                <a:gd name="T28" fmla="*/ 184 w 329"/>
                <a:gd name="T29" fmla="*/ 121 h 328"/>
                <a:gd name="T30" fmla="*/ 180 w 329"/>
                <a:gd name="T31" fmla="*/ 84 h 328"/>
                <a:gd name="T32" fmla="*/ 186 w 329"/>
                <a:gd name="T33" fmla="*/ 67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9" h="328">
                  <a:moveTo>
                    <a:pt x="186" y="67"/>
                  </a:moveTo>
                  <a:cubicBezTo>
                    <a:pt x="249" y="4"/>
                    <a:pt x="249" y="4"/>
                    <a:pt x="249" y="4"/>
                  </a:cubicBezTo>
                  <a:cubicBezTo>
                    <a:pt x="253" y="0"/>
                    <a:pt x="256" y="1"/>
                    <a:pt x="257" y="7"/>
                  </a:cubicBezTo>
                  <a:cubicBezTo>
                    <a:pt x="263" y="66"/>
                    <a:pt x="263" y="66"/>
                    <a:pt x="263" y="66"/>
                  </a:cubicBezTo>
                  <a:cubicBezTo>
                    <a:pt x="322" y="71"/>
                    <a:pt x="322" y="71"/>
                    <a:pt x="322" y="71"/>
                  </a:cubicBezTo>
                  <a:cubicBezTo>
                    <a:pt x="327" y="72"/>
                    <a:pt x="329" y="76"/>
                    <a:pt x="325" y="80"/>
                  </a:cubicBezTo>
                  <a:cubicBezTo>
                    <a:pt x="262" y="142"/>
                    <a:pt x="262" y="142"/>
                    <a:pt x="262" y="142"/>
                  </a:cubicBezTo>
                  <a:cubicBezTo>
                    <a:pt x="258" y="146"/>
                    <a:pt x="250" y="149"/>
                    <a:pt x="245" y="149"/>
                  </a:cubicBezTo>
                  <a:cubicBezTo>
                    <a:pt x="207" y="145"/>
                    <a:pt x="207" y="145"/>
                    <a:pt x="207" y="145"/>
                  </a:cubicBezTo>
                  <a:cubicBezTo>
                    <a:pt x="99" y="253"/>
                    <a:pt x="99" y="253"/>
                    <a:pt x="99" y="253"/>
                  </a:cubicBezTo>
                  <a:cubicBezTo>
                    <a:pt x="107" y="272"/>
                    <a:pt x="104" y="294"/>
                    <a:pt x="89" y="309"/>
                  </a:cubicBezTo>
                  <a:cubicBezTo>
                    <a:pt x="70" y="328"/>
                    <a:pt x="39" y="328"/>
                    <a:pt x="19" y="309"/>
                  </a:cubicBezTo>
                  <a:cubicBezTo>
                    <a:pt x="0" y="290"/>
                    <a:pt x="0" y="259"/>
                    <a:pt x="19" y="239"/>
                  </a:cubicBezTo>
                  <a:cubicBezTo>
                    <a:pt x="34" y="224"/>
                    <a:pt x="57" y="221"/>
                    <a:pt x="75" y="230"/>
                  </a:cubicBezTo>
                  <a:cubicBezTo>
                    <a:pt x="184" y="121"/>
                    <a:pt x="184" y="121"/>
                    <a:pt x="184" y="121"/>
                  </a:cubicBezTo>
                  <a:cubicBezTo>
                    <a:pt x="180" y="84"/>
                    <a:pt x="180" y="84"/>
                    <a:pt x="180" y="84"/>
                  </a:cubicBezTo>
                  <a:cubicBezTo>
                    <a:pt x="179" y="78"/>
                    <a:pt x="182" y="71"/>
                    <a:pt x="186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097280"/>
              <a:endParaRPr lang="en-AU">
                <a:solidFill>
                  <a:prstClr val="black"/>
                </a:solidFill>
                <a:latin typeface="Arial Narrow"/>
              </a:endParaRPr>
            </a:p>
          </p:txBody>
        </p:sp>
        <p:sp>
          <p:nvSpPr>
            <p:cNvPr id="58" name="Freeform 80">
              <a:extLst>
                <a:ext uri="{FF2B5EF4-FFF2-40B4-BE49-F238E27FC236}">
                  <a16:creationId xmlns:a16="http://schemas.microsoft.com/office/drawing/2014/main" id="{3420E589-FEB8-4E78-840C-3EEC354AC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2225" y="3860800"/>
              <a:ext cx="261938" cy="261938"/>
            </a:xfrm>
            <a:custGeom>
              <a:avLst/>
              <a:gdLst>
                <a:gd name="T0" fmla="*/ 170 w 340"/>
                <a:gd name="T1" fmla="*/ 73 h 340"/>
                <a:gd name="T2" fmla="*/ 212 w 340"/>
                <a:gd name="T3" fmla="*/ 83 h 340"/>
                <a:gd name="T4" fmla="*/ 266 w 340"/>
                <a:gd name="T5" fmla="*/ 30 h 340"/>
                <a:gd name="T6" fmla="*/ 170 w 340"/>
                <a:gd name="T7" fmla="*/ 0 h 340"/>
                <a:gd name="T8" fmla="*/ 0 w 340"/>
                <a:gd name="T9" fmla="*/ 170 h 340"/>
                <a:gd name="T10" fmla="*/ 170 w 340"/>
                <a:gd name="T11" fmla="*/ 340 h 340"/>
                <a:gd name="T12" fmla="*/ 340 w 340"/>
                <a:gd name="T13" fmla="*/ 170 h 340"/>
                <a:gd name="T14" fmla="*/ 311 w 340"/>
                <a:gd name="T15" fmla="*/ 76 h 340"/>
                <a:gd name="T16" fmla="*/ 258 w 340"/>
                <a:gd name="T17" fmla="*/ 130 h 340"/>
                <a:gd name="T18" fmla="*/ 267 w 340"/>
                <a:gd name="T19" fmla="*/ 170 h 340"/>
                <a:gd name="T20" fmla="*/ 170 w 340"/>
                <a:gd name="T21" fmla="*/ 267 h 340"/>
                <a:gd name="T22" fmla="*/ 73 w 340"/>
                <a:gd name="T23" fmla="*/ 170 h 340"/>
                <a:gd name="T24" fmla="*/ 170 w 340"/>
                <a:gd name="T25" fmla="*/ 73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0" h="340">
                  <a:moveTo>
                    <a:pt x="170" y="73"/>
                  </a:moveTo>
                  <a:cubicBezTo>
                    <a:pt x="185" y="73"/>
                    <a:pt x="199" y="77"/>
                    <a:pt x="212" y="83"/>
                  </a:cubicBezTo>
                  <a:cubicBezTo>
                    <a:pt x="266" y="30"/>
                    <a:pt x="266" y="30"/>
                    <a:pt x="266" y="30"/>
                  </a:cubicBezTo>
                  <a:cubicBezTo>
                    <a:pt x="238" y="11"/>
                    <a:pt x="205" y="0"/>
                    <a:pt x="170" y="0"/>
                  </a:cubicBezTo>
                  <a:cubicBezTo>
                    <a:pt x="76" y="0"/>
                    <a:pt x="0" y="76"/>
                    <a:pt x="0" y="170"/>
                  </a:cubicBezTo>
                  <a:cubicBezTo>
                    <a:pt x="0" y="264"/>
                    <a:pt x="76" y="340"/>
                    <a:pt x="170" y="340"/>
                  </a:cubicBezTo>
                  <a:cubicBezTo>
                    <a:pt x="264" y="340"/>
                    <a:pt x="340" y="264"/>
                    <a:pt x="340" y="170"/>
                  </a:cubicBezTo>
                  <a:cubicBezTo>
                    <a:pt x="340" y="135"/>
                    <a:pt x="329" y="103"/>
                    <a:pt x="311" y="76"/>
                  </a:cubicBezTo>
                  <a:cubicBezTo>
                    <a:pt x="258" y="130"/>
                    <a:pt x="258" y="130"/>
                    <a:pt x="258" y="130"/>
                  </a:cubicBezTo>
                  <a:cubicBezTo>
                    <a:pt x="264" y="142"/>
                    <a:pt x="267" y="156"/>
                    <a:pt x="267" y="170"/>
                  </a:cubicBezTo>
                  <a:cubicBezTo>
                    <a:pt x="267" y="223"/>
                    <a:pt x="223" y="267"/>
                    <a:pt x="170" y="267"/>
                  </a:cubicBezTo>
                  <a:cubicBezTo>
                    <a:pt x="117" y="267"/>
                    <a:pt x="73" y="223"/>
                    <a:pt x="73" y="170"/>
                  </a:cubicBezTo>
                  <a:cubicBezTo>
                    <a:pt x="73" y="117"/>
                    <a:pt x="117" y="73"/>
                    <a:pt x="170" y="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097280"/>
              <a:endParaRPr lang="en-AU">
                <a:solidFill>
                  <a:prstClr val="black"/>
                </a:solidFill>
                <a:latin typeface="Arial Narrow"/>
              </a:endParaRPr>
            </a:p>
          </p:txBody>
        </p:sp>
      </p:grpSp>
      <p:sp>
        <p:nvSpPr>
          <p:cNvPr id="59" name="Freeform 202">
            <a:extLst>
              <a:ext uri="{FF2B5EF4-FFF2-40B4-BE49-F238E27FC236}">
                <a16:creationId xmlns:a16="http://schemas.microsoft.com/office/drawing/2014/main" id="{527E24B5-6C82-4F8B-985C-B004D8DD2029}"/>
              </a:ext>
            </a:extLst>
          </p:cNvPr>
          <p:cNvSpPr>
            <a:spLocks noEditPoints="1"/>
          </p:cNvSpPr>
          <p:nvPr/>
        </p:nvSpPr>
        <p:spPr bwMode="auto">
          <a:xfrm>
            <a:off x="5093732" y="4361878"/>
            <a:ext cx="171809" cy="231110"/>
          </a:xfrm>
          <a:custGeom>
            <a:avLst/>
            <a:gdLst>
              <a:gd name="T0" fmla="*/ 369 w 406"/>
              <a:gd name="T1" fmla="*/ 216 h 548"/>
              <a:gd name="T2" fmla="*/ 369 w 406"/>
              <a:gd name="T3" fmla="*/ 164 h 548"/>
              <a:gd name="T4" fmla="*/ 203 w 406"/>
              <a:gd name="T5" fmla="*/ 0 h 548"/>
              <a:gd name="T6" fmla="*/ 37 w 406"/>
              <a:gd name="T7" fmla="*/ 164 h 548"/>
              <a:gd name="T8" fmla="*/ 37 w 406"/>
              <a:gd name="T9" fmla="*/ 216 h 548"/>
              <a:gd name="T10" fmla="*/ 0 w 406"/>
              <a:gd name="T11" fmla="*/ 216 h 548"/>
              <a:gd name="T12" fmla="*/ 0 w 406"/>
              <a:gd name="T13" fmla="*/ 548 h 548"/>
              <a:gd name="T14" fmla="*/ 406 w 406"/>
              <a:gd name="T15" fmla="*/ 548 h 548"/>
              <a:gd name="T16" fmla="*/ 406 w 406"/>
              <a:gd name="T17" fmla="*/ 216 h 548"/>
              <a:gd name="T18" fmla="*/ 369 w 406"/>
              <a:gd name="T19" fmla="*/ 216 h 548"/>
              <a:gd name="T20" fmla="*/ 241 w 406"/>
              <a:gd name="T21" fmla="*/ 462 h 548"/>
              <a:gd name="T22" fmla="*/ 165 w 406"/>
              <a:gd name="T23" fmla="*/ 462 h 548"/>
              <a:gd name="T24" fmla="*/ 182 w 406"/>
              <a:gd name="T25" fmla="*/ 397 h 548"/>
              <a:gd name="T26" fmla="*/ 157 w 406"/>
              <a:gd name="T27" fmla="*/ 356 h 548"/>
              <a:gd name="T28" fmla="*/ 203 w 406"/>
              <a:gd name="T29" fmla="*/ 310 h 548"/>
              <a:gd name="T30" fmla="*/ 249 w 406"/>
              <a:gd name="T31" fmla="*/ 356 h 548"/>
              <a:gd name="T32" fmla="*/ 224 w 406"/>
              <a:gd name="T33" fmla="*/ 397 h 548"/>
              <a:gd name="T34" fmla="*/ 241 w 406"/>
              <a:gd name="T35" fmla="*/ 462 h 548"/>
              <a:gd name="T36" fmla="*/ 295 w 406"/>
              <a:gd name="T37" fmla="*/ 216 h 548"/>
              <a:gd name="T38" fmla="*/ 111 w 406"/>
              <a:gd name="T39" fmla="*/ 216 h 548"/>
              <a:gd name="T40" fmla="*/ 111 w 406"/>
              <a:gd name="T41" fmla="*/ 164 h 548"/>
              <a:gd name="T42" fmla="*/ 203 w 406"/>
              <a:gd name="T43" fmla="*/ 74 h 548"/>
              <a:gd name="T44" fmla="*/ 295 w 406"/>
              <a:gd name="T45" fmla="*/ 164 h 548"/>
              <a:gd name="T46" fmla="*/ 295 w 406"/>
              <a:gd name="T47" fmla="*/ 216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06" h="548">
                <a:moveTo>
                  <a:pt x="369" y="216"/>
                </a:moveTo>
                <a:cubicBezTo>
                  <a:pt x="369" y="164"/>
                  <a:pt x="369" y="164"/>
                  <a:pt x="369" y="164"/>
                </a:cubicBezTo>
                <a:cubicBezTo>
                  <a:pt x="369" y="74"/>
                  <a:pt x="295" y="0"/>
                  <a:pt x="203" y="0"/>
                </a:cubicBezTo>
                <a:cubicBezTo>
                  <a:pt x="111" y="0"/>
                  <a:pt x="37" y="74"/>
                  <a:pt x="37" y="164"/>
                </a:cubicBezTo>
                <a:cubicBezTo>
                  <a:pt x="37" y="216"/>
                  <a:pt x="37" y="216"/>
                  <a:pt x="37" y="216"/>
                </a:cubicBezTo>
                <a:cubicBezTo>
                  <a:pt x="0" y="216"/>
                  <a:pt x="0" y="216"/>
                  <a:pt x="0" y="216"/>
                </a:cubicBezTo>
                <a:cubicBezTo>
                  <a:pt x="0" y="548"/>
                  <a:pt x="0" y="548"/>
                  <a:pt x="0" y="548"/>
                </a:cubicBezTo>
                <a:cubicBezTo>
                  <a:pt x="406" y="548"/>
                  <a:pt x="406" y="548"/>
                  <a:pt x="406" y="548"/>
                </a:cubicBezTo>
                <a:cubicBezTo>
                  <a:pt x="406" y="216"/>
                  <a:pt x="406" y="216"/>
                  <a:pt x="406" y="216"/>
                </a:cubicBezTo>
                <a:lnTo>
                  <a:pt x="369" y="216"/>
                </a:lnTo>
                <a:close/>
                <a:moveTo>
                  <a:pt x="241" y="462"/>
                </a:moveTo>
                <a:cubicBezTo>
                  <a:pt x="165" y="462"/>
                  <a:pt x="165" y="462"/>
                  <a:pt x="165" y="462"/>
                </a:cubicBezTo>
                <a:cubicBezTo>
                  <a:pt x="182" y="397"/>
                  <a:pt x="182" y="397"/>
                  <a:pt x="182" y="397"/>
                </a:cubicBezTo>
                <a:cubicBezTo>
                  <a:pt x="167" y="390"/>
                  <a:pt x="157" y="374"/>
                  <a:pt x="157" y="356"/>
                </a:cubicBezTo>
                <a:cubicBezTo>
                  <a:pt x="157" y="331"/>
                  <a:pt x="178" y="310"/>
                  <a:pt x="203" y="310"/>
                </a:cubicBezTo>
                <a:cubicBezTo>
                  <a:pt x="228" y="310"/>
                  <a:pt x="249" y="331"/>
                  <a:pt x="249" y="356"/>
                </a:cubicBezTo>
                <a:cubicBezTo>
                  <a:pt x="249" y="374"/>
                  <a:pt x="239" y="390"/>
                  <a:pt x="224" y="397"/>
                </a:cubicBezTo>
                <a:lnTo>
                  <a:pt x="241" y="462"/>
                </a:lnTo>
                <a:close/>
                <a:moveTo>
                  <a:pt x="295" y="216"/>
                </a:moveTo>
                <a:cubicBezTo>
                  <a:pt x="111" y="216"/>
                  <a:pt x="111" y="216"/>
                  <a:pt x="111" y="216"/>
                </a:cubicBezTo>
                <a:cubicBezTo>
                  <a:pt x="111" y="164"/>
                  <a:pt x="111" y="164"/>
                  <a:pt x="111" y="164"/>
                </a:cubicBezTo>
                <a:cubicBezTo>
                  <a:pt x="111" y="115"/>
                  <a:pt x="153" y="74"/>
                  <a:pt x="203" y="74"/>
                </a:cubicBezTo>
                <a:cubicBezTo>
                  <a:pt x="253" y="74"/>
                  <a:pt x="295" y="115"/>
                  <a:pt x="295" y="164"/>
                </a:cubicBezTo>
                <a:lnTo>
                  <a:pt x="295" y="2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defTabSz="1097280"/>
            <a:endParaRPr lang="en-AU">
              <a:solidFill>
                <a:prstClr val="black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816434716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NUANCIER PROJET FASHION">
      <a:dk1>
        <a:sysClr val="windowText" lastClr="000000"/>
      </a:dk1>
      <a:lt1>
        <a:sysClr val="window" lastClr="FFFFFF"/>
      </a:lt1>
      <a:dk2>
        <a:srgbClr val="22303C"/>
      </a:dk2>
      <a:lt2>
        <a:srgbClr val="FFFFFF"/>
      </a:lt2>
      <a:accent1>
        <a:srgbClr val="7C9BA6"/>
      </a:accent1>
      <a:accent2>
        <a:srgbClr val="BFAF99"/>
      </a:accent2>
      <a:accent3>
        <a:srgbClr val="B2C8D7"/>
      </a:accent3>
      <a:accent4>
        <a:srgbClr val="22303C"/>
      </a:accent4>
      <a:accent5>
        <a:srgbClr val="A38F84"/>
      </a:accent5>
      <a:accent6>
        <a:srgbClr val="D8C8BF"/>
      </a:accent6>
      <a:hlink>
        <a:srgbClr val="22303C"/>
      </a:hlink>
      <a:folHlink>
        <a:srgbClr val="D8C8BF"/>
      </a:folHlink>
    </a:clrScheme>
    <a:fontScheme name="DATAVISUALISATION">
      <a:majorFont>
        <a:latin typeface="Bahnschrift"/>
        <a:ea typeface=""/>
        <a:cs typeface=""/>
      </a:majorFont>
      <a:minorFont>
        <a:latin typeface="Bahnschrift Light Semi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NUANCIER DATA">
      <a:dk1>
        <a:sysClr val="windowText" lastClr="000000"/>
      </a:dk1>
      <a:lt1>
        <a:sysClr val="window" lastClr="FFFFFF"/>
      </a:lt1>
      <a:dk2>
        <a:srgbClr val="22303C"/>
      </a:dk2>
      <a:lt2>
        <a:srgbClr val="FFFFFF"/>
      </a:lt2>
      <a:accent1>
        <a:srgbClr val="7C9BA6"/>
      </a:accent1>
      <a:accent2>
        <a:srgbClr val="BFAF99"/>
      </a:accent2>
      <a:accent3>
        <a:srgbClr val="B2C8D7"/>
      </a:accent3>
      <a:accent4>
        <a:srgbClr val="22303C"/>
      </a:accent4>
      <a:accent5>
        <a:srgbClr val="A38F84"/>
      </a:accent5>
      <a:accent6>
        <a:srgbClr val="D8C8BF"/>
      </a:accent6>
      <a:hlink>
        <a:srgbClr val="22303C"/>
      </a:hlink>
      <a:folHlink>
        <a:srgbClr val="D8C8BF"/>
      </a:folHlink>
    </a:clrScheme>
    <a:fontScheme name="Personnalisé 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A60B5079794642ABE7A59ACB049E0C" ma:contentTypeVersion="15" ma:contentTypeDescription="Crée un document." ma:contentTypeScope="" ma:versionID="98cd90173b26a727ab961f7f7701a896">
  <xsd:schema xmlns:xsd="http://www.w3.org/2001/XMLSchema" xmlns:xs="http://www.w3.org/2001/XMLSchema" xmlns:p="http://schemas.microsoft.com/office/2006/metadata/properties" xmlns:ns2="271254ee-1e7f-4a9d-a7d2-a2302e6e5eb2" xmlns:ns3="3a0a6138-9419-40d6-bf0b-851727aaa315" targetNamespace="http://schemas.microsoft.com/office/2006/metadata/properties" ma:root="true" ma:fieldsID="42f77fb70c0f455a07834510c98b660a" ns2:_="" ns3:_="">
    <xsd:import namespace="271254ee-1e7f-4a9d-a7d2-a2302e6e5eb2"/>
    <xsd:import namespace="3a0a6138-9419-40d6-bf0b-851727aaa3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1254ee-1e7f-4a9d-a7d2-a2302e6e5e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Balises d’images" ma:readOnly="false" ma:fieldId="{5cf76f15-5ced-4ddc-b409-7134ff3c332f}" ma:taxonomyMulti="true" ma:sspId="bcf2a568-252d-4444-8756-a66c09fad9f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0a6138-9419-40d6-bf0b-851727aaa31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d70277b-01b7-43cd-b9eb-8b94a1aaf00b}" ma:internalName="TaxCatchAll" ma:showField="CatchAllData" ma:web="3a0a6138-9419-40d6-bf0b-851727aaa31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8EB670D-8145-4A95-AF73-F757159D3D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1254ee-1e7f-4a9d-a7d2-a2302e6e5eb2"/>
    <ds:schemaRef ds:uri="3a0a6138-9419-40d6-bf0b-851727aaa31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BD79564-2A85-474D-9547-B4A848812A5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1006</TotalTime>
  <Words>722</Words>
  <Application>Microsoft Office PowerPoint</Application>
  <PresentationFormat>Grand écran</PresentationFormat>
  <Paragraphs>82</Paragraphs>
  <Slides>8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8</vt:i4>
      </vt:variant>
    </vt:vector>
  </HeadingPairs>
  <TitlesOfParts>
    <vt:vector size="23" baseType="lpstr">
      <vt:lpstr>Arial</vt:lpstr>
      <vt:lpstr>Arial Narrow</vt:lpstr>
      <vt:lpstr>Bahnschrift</vt:lpstr>
      <vt:lpstr>Bahnschrift Light SemiCondensed</vt:lpstr>
      <vt:lpstr>Bebas Neue Bold</vt:lpstr>
      <vt:lpstr>Calibri</vt:lpstr>
      <vt:lpstr>Gotham</vt:lpstr>
      <vt:lpstr>Mission Script</vt:lpstr>
      <vt:lpstr>Open Sans</vt:lpstr>
      <vt:lpstr>Open Sans Condensed Light</vt:lpstr>
      <vt:lpstr>Oswald Regular</vt:lpstr>
      <vt:lpstr>Wingdings</vt:lpstr>
      <vt:lpstr>Work Sans SemiBold</vt:lpstr>
      <vt:lpstr>1_Thème Office</vt:lpstr>
      <vt:lpstr>Thème Office</vt:lpstr>
      <vt:lpstr>Présentation PowerPoint</vt:lpstr>
      <vt:lpstr>La loi pragnanz</vt:lpstr>
      <vt:lpstr>La loi de proximité</vt:lpstr>
      <vt:lpstr>La loi de similarité</vt:lpstr>
      <vt:lpstr>structurer et hiérarchiser l'information</vt:lpstr>
      <vt:lpstr>Loi de proximité</vt:lpstr>
      <vt:lpstr>Loi de clôture et de proximité</vt:lpstr>
      <vt:lpstr>Loi de similarité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Gérald VIGOUROUX</dc:creator>
  <cp:lastModifiedBy>Emmanuel Barraud - La Clef Numérique</cp:lastModifiedBy>
  <cp:revision>6</cp:revision>
  <dcterms:created xsi:type="dcterms:W3CDTF">2022-10-15T15:32:12Z</dcterms:created>
  <dcterms:modified xsi:type="dcterms:W3CDTF">2022-11-02T14:55:11Z</dcterms:modified>
</cp:coreProperties>
</file>